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5"/>
  </p:notesMasterIdLst>
  <p:sldIdLst>
    <p:sldId id="269" r:id="rId5"/>
    <p:sldId id="264" r:id="rId6"/>
    <p:sldId id="266" r:id="rId7"/>
    <p:sldId id="271" r:id="rId8"/>
    <p:sldId id="275" r:id="rId9"/>
    <p:sldId id="300" r:id="rId10"/>
    <p:sldId id="302" r:id="rId11"/>
    <p:sldId id="303" r:id="rId12"/>
    <p:sldId id="308" r:id="rId13"/>
    <p:sldId id="313" r:id="rId14"/>
    <p:sldId id="317" r:id="rId15"/>
    <p:sldId id="320" r:id="rId16"/>
    <p:sldId id="322" r:id="rId17"/>
    <p:sldId id="324" r:id="rId18"/>
    <p:sldId id="325" r:id="rId19"/>
    <p:sldId id="338" r:id="rId20"/>
    <p:sldId id="342" r:id="rId21"/>
    <p:sldId id="347" r:id="rId22"/>
    <p:sldId id="351" r:id="rId23"/>
    <p:sldId id="379" r:id="rId24"/>
    <p:sldId id="380" r:id="rId25"/>
    <p:sldId id="381" r:id="rId26"/>
    <p:sldId id="367" r:id="rId27"/>
    <p:sldId id="373" r:id="rId28"/>
    <p:sldId id="394" r:id="rId29"/>
    <p:sldId id="261" r:id="rId30"/>
    <p:sldId id="399" r:id="rId31"/>
    <p:sldId id="402" r:id="rId32"/>
    <p:sldId id="404" r:id="rId33"/>
    <p:sldId id="40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67" d="100"/>
          <a:sy n="67" d="100"/>
        </p:scale>
        <p:origin x="6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sar Mehta" userId="S::kesar.mehta2021@vitstudent.ac.in::5a2ad6f2-6c3e-435b-adc3-858f9a0cad1a" providerId="AD" clId="Web-{3B997D00-4A05-4051-99EF-E3AEF1E8BD42}"/>
    <pc:docChg chg="modSld">
      <pc:chgData name="Kesar Mehta" userId="S::kesar.mehta2021@vitstudent.ac.in::5a2ad6f2-6c3e-435b-adc3-858f9a0cad1a" providerId="AD" clId="Web-{3B997D00-4A05-4051-99EF-E3AEF1E8BD42}" dt="2024-05-10T20:08:48.298" v="0" actId="1076"/>
      <pc:docMkLst>
        <pc:docMk/>
      </pc:docMkLst>
      <pc:sldChg chg="modSp">
        <pc:chgData name="Kesar Mehta" userId="S::kesar.mehta2021@vitstudent.ac.in::5a2ad6f2-6c3e-435b-adc3-858f9a0cad1a" providerId="AD" clId="Web-{3B997D00-4A05-4051-99EF-E3AEF1E8BD42}" dt="2024-05-10T20:08:48.298" v="0" actId="1076"/>
        <pc:sldMkLst>
          <pc:docMk/>
          <pc:sldMk cId="1679652001" sldId="263"/>
        </pc:sldMkLst>
        <pc:picChg chg="mod">
          <ac:chgData name="Kesar Mehta" userId="S::kesar.mehta2021@vitstudent.ac.in::5a2ad6f2-6c3e-435b-adc3-858f9a0cad1a" providerId="AD" clId="Web-{3B997D00-4A05-4051-99EF-E3AEF1E8BD42}" dt="2024-05-10T20:08:48.298" v="0" actId="1076"/>
          <ac:picMkLst>
            <pc:docMk/>
            <pc:sldMk cId="1679652001" sldId="263"/>
            <ac:picMk id="1026" creationId="{C7CC6EC3-4D19-DC8A-1BBC-914863913505}"/>
          </ac:picMkLst>
        </pc:picChg>
      </pc:sldChg>
    </pc:docChg>
  </pc:docChgLst>
  <pc:docChgLst>
    <pc:chgData name="Srivatsav V" userId="S::srivatsav.v2021@vitstudent.ac.in::91720ee8-c35f-4774-b91c-eee3567ab01e" providerId="AD" clId="Web-{9EF32455-6491-4A9D-A58F-46814E8D805A}"/>
    <pc:docChg chg="modSld">
      <pc:chgData name="Srivatsav V" userId="S::srivatsav.v2021@vitstudent.ac.in::91720ee8-c35f-4774-b91c-eee3567ab01e" providerId="AD" clId="Web-{9EF32455-6491-4A9D-A58F-46814E8D805A}" dt="2024-05-11T12:42:49.853" v="18" actId="20577"/>
      <pc:docMkLst>
        <pc:docMk/>
      </pc:docMkLst>
      <pc:sldChg chg="modSp">
        <pc:chgData name="Srivatsav V" userId="S::srivatsav.v2021@vitstudent.ac.in::91720ee8-c35f-4774-b91c-eee3567ab01e" providerId="AD" clId="Web-{9EF32455-6491-4A9D-A58F-46814E8D805A}" dt="2024-05-11T12:42:49.853" v="18" actId="20577"/>
        <pc:sldMkLst>
          <pc:docMk/>
          <pc:sldMk cId="1377574357" sldId="341"/>
        </pc:sldMkLst>
        <pc:spChg chg="mod">
          <ac:chgData name="Srivatsav V" userId="S::srivatsav.v2021@vitstudent.ac.in::91720ee8-c35f-4774-b91c-eee3567ab01e" providerId="AD" clId="Web-{9EF32455-6491-4A9D-A58F-46814E8D805A}" dt="2024-05-11T12:42:49.853" v="18" actId="20577"/>
          <ac:spMkLst>
            <pc:docMk/>
            <pc:sldMk cId="1377574357" sldId="341"/>
            <ac:spMk id="2" creationId="{00000000-0000-0000-0000-000000000000}"/>
          </ac:spMkLst>
        </pc:spChg>
        <pc:spChg chg="mod">
          <ac:chgData name="Srivatsav V" userId="S::srivatsav.v2021@vitstudent.ac.in::91720ee8-c35f-4774-b91c-eee3567ab01e" providerId="AD" clId="Web-{9EF32455-6491-4A9D-A58F-46814E8D805A}" dt="2024-05-11T12:42:15.274" v="7" actId="20577"/>
          <ac:spMkLst>
            <pc:docMk/>
            <pc:sldMk cId="1377574357" sldId="341"/>
            <ac:spMk id="3" creationId="{00000000-0000-0000-0000-000000000000}"/>
          </ac:spMkLst>
        </pc:spChg>
      </pc:sldChg>
    </pc:docChg>
  </pc:docChgLst>
  <pc:docChgLst>
    <pc:chgData name="Diya Katariya" userId="S::diya.katariya2021@vitstudent.ac.in::fd65be52-5498-4138-a93f-c4cc0eec7a0f" providerId="AD" clId="Web-{FBD77B50-5271-4A4A-93C7-3A9856309827}"/>
    <pc:docChg chg="modSld">
      <pc:chgData name="Diya Katariya" userId="S::diya.katariya2021@vitstudent.ac.in::fd65be52-5498-4138-a93f-c4cc0eec7a0f" providerId="AD" clId="Web-{FBD77B50-5271-4A4A-93C7-3A9856309827}" dt="2024-05-11T11:21:38.380" v="48" actId="20577"/>
      <pc:docMkLst>
        <pc:docMk/>
      </pc:docMkLst>
      <pc:sldChg chg="modSp">
        <pc:chgData name="Diya Katariya" userId="S::diya.katariya2021@vitstudent.ac.in::fd65be52-5498-4138-a93f-c4cc0eec7a0f" providerId="AD" clId="Web-{FBD77B50-5271-4A4A-93C7-3A9856309827}" dt="2024-05-11T11:21:38.380" v="48" actId="20577"/>
        <pc:sldMkLst>
          <pc:docMk/>
          <pc:sldMk cId="3350253796" sldId="262"/>
        </pc:sldMkLst>
        <pc:spChg chg="mod">
          <ac:chgData name="Diya Katariya" userId="S::diya.katariya2021@vitstudent.ac.in::fd65be52-5498-4138-a93f-c4cc0eec7a0f" providerId="AD" clId="Web-{FBD77B50-5271-4A4A-93C7-3A9856309827}" dt="2024-05-11T11:21:38.380" v="48" actId="20577"/>
          <ac:spMkLst>
            <pc:docMk/>
            <pc:sldMk cId="3350253796" sldId="262"/>
            <ac:spMk id="3" creationId="{B4CC4E03-0D0C-5D8B-ADDC-652883718FC3}"/>
          </ac:spMkLst>
        </pc:spChg>
      </pc:sldChg>
    </pc:docChg>
  </pc:docChgLst>
  <pc:docChgLst>
    <pc:chgData name="Adithya V" userId="S::adithya.v2021@vitstudent.ac.in::96dd2ac0-9c1c-4cc1-91f1-d143204a3474" providerId="AD" clId="Web-{DD7E8B43-3E69-EE3F-3F54-6E70ED2E7400}"/>
    <pc:docChg chg="modSld">
      <pc:chgData name="Adithya V" userId="S::adithya.v2021@vitstudent.ac.in::96dd2ac0-9c1c-4cc1-91f1-d143204a3474" providerId="AD" clId="Web-{DD7E8B43-3E69-EE3F-3F54-6E70ED2E7400}" dt="2024-05-11T12:42:58.542" v="206" actId="20577"/>
      <pc:docMkLst>
        <pc:docMk/>
      </pc:docMkLst>
      <pc:sldChg chg="modSp">
        <pc:chgData name="Adithya V" userId="S::adithya.v2021@vitstudent.ac.in::96dd2ac0-9c1c-4cc1-91f1-d143204a3474" providerId="AD" clId="Web-{DD7E8B43-3E69-EE3F-3F54-6E70ED2E7400}" dt="2024-05-11T11:33:52.246" v="34" actId="20577"/>
        <pc:sldMkLst>
          <pc:docMk/>
          <pc:sldMk cId="3350253796" sldId="262"/>
        </pc:sldMkLst>
        <pc:spChg chg="mod">
          <ac:chgData name="Adithya V" userId="S::adithya.v2021@vitstudent.ac.in::96dd2ac0-9c1c-4cc1-91f1-d143204a3474" providerId="AD" clId="Web-{DD7E8B43-3E69-EE3F-3F54-6E70ED2E7400}" dt="2024-05-11T11:33:52.246" v="34" actId="20577"/>
          <ac:spMkLst>
            <pc:docMk/>
            <pc:sldMk cId="3350253796" sldId="262"/>
            <ac:spMk id="3" creationId="{B4CC4E03-0D0C-5D8B-ADDC-652883718FC3}"/>
          </ac:spMkLst>
        </pc:spChg>
      </pc:sldChg>
      <pc:sldChg chg="modSp">
        <pc:chgData name="Adithya V" userId="S::adithya.v2021@vitstudent.ac.in::96dd2ac0-9c1c-4cc1-91f1-d143204a3474" providerId="AD" clId="Web-{DD7E8B43-3E69-EE3F-3F54-6E70ED2E7400}" dt="2024-05-11T11:38:52.101" v="148" actId="20577"/>
        <pc:sldMkLst>
          <pc:docMk/>
          <pc:sldMk cId="3319964751" sldId="266"/>
        </pc:sldMkLst>
        <pc:spChg chg="mod">
          <ac:chgData name="Adithya V" userId="S::adithya.v2021@vitstudent.ac.in::96dd2ac0-9c1c-4cc1-91f1-d143204a3474" providerId="AD" clId="Web-{DD7E8B43-3E69-EE3F-3F54-6E70ED2E7400}" dt="2024-05-11T11:38:52.101" v="148" actId="20577"/>
          <ac:spMkLst>
            <pc:docMk/>
            <pc:sldMk cId="3319964751" sldId="266"/>
            <ac:spMk id="2" creationId="{4625FAF5-0FFF-26F8-33A9-D587617E13B5}"/>
          </ac:spMkLst>
        </pc:spChg>
        <pc:spChg chg="mod">
          <ac:chgData name="Adithya V" userId="S::adithya.v2021@vitstudent.ac.in::96dd2ac0-9c1c-4cc1-91f1-d143204a3474" providerId="AD" clId="Web-{DD7E8B43-3E69-EE3F-3F54-6E70ED2E7400}" dt="2024-05-11T11:36:32.690" v="86" actId="20577"/>
          <ac:spMkLst>
            <pc:docMk/>
            <pc:sldMk cId="3319964751" sldId="266"/>
            <ac:spMk id="3" creationId="{152983C3-EF49-129A-FAA2-F280EDFD5209}"/>
          </ac:spMkLst>
        </pc:spChg>
      </pc:sldChg>
      <pc:sldChg chg="modSp">
        <pc:chgData name="Adithya V" userId="S::adithya.v2021@vitstudent.ac.in::96dd2ac0-9c1c-4cc1-91f1-d143204a3474" providerId="AD" clId="Web-{DD7E8B43-3E69-EE3F-3F54-6E70ED2E7400}" dt="2024-05-11T12:42:58.542" v="206" actId="20577"/>
        <pc:sldMkLst>
          <pc:docMk/>
          <pc:sldMk cId="1377574357" sldId="341"/>
        </pc:sldMkLst>
        <pc:spChg chg="mod">
          <ac:chgData name="Adithya V" userId="S::adithya.v2021@vitstudent.ac.in::96dd2ac0-9c1c-4cc1-91f1-d143204a3474" providerId="AD" clId="Web-{DD7E8B43-3E69-EE3F-3F54-6E70ED2E7400}" dt="2024-05-11T12:42:58.542" v="206" actId="20577"/>
          <ac:spMkLst>
            <pc:docMk/>
            <pc:sldMk cId="1377574357" sldId="341"/>
            <ac:spMk id="3" creationId="{00000000-0000-0000-0000-000000000000}"/>
          </ac:spMkLst>
        </pc:spChg>
      </pc:sldChg>
    </pc:docChg>
  </pc:docChgLst>
  <pc:docChgLst>
    <pc:chgData name="Aastha Kumar" userId="f94225b3-263d-47de-91f3-c17c89a7eef3" providerId="ADAL" clId="{7A9F07E3-D789-4653-B1B0-2515165793BB}"/>
    <pc:docChg chg="undo custSel delSld modSld">
      <pc:chgData name="Aastha Kumar" userId="f94225b3-263d-47de-91f3-c17c89a7eef3" providerId="ADAL" clId="{7A9F07E3-D789-4653-B1B0-2515165793BB}" dt="2024-12-05T02:49:37.665" v="744" actId="47"/>
      <pc:docMkLst>
        <pc:docMk/>
      </pc:docMkLst>
      <pc:sldChg chg="addSp delSp modSp del mod">
        <pc:chgData name="Aastha Kumar" userId="f94225b3-263d-47de-91f3-c17c89a7eef3" providerId="ADAL" clId="{7A9F07E3-D789-4653-B1B0-2515165793BB}" dt="2024-12-05T02:18:39.692" v="662" actId="47"/>
        <pc:sldMkLst>
          <pc:docMk/>
          <pc:sldMk cId="3078434812" sldId="258"/>
        </pc:sldMkLst>
        <pc:spChg chg="del mod">
          <ac:chgData name="Aastha Kumar" userId="f94225b3-263d-47de-91f3-c17c89a7eef3" providerId="ADAL" clId="{7A9F07E3-D789-4653-B1B0-2515165793BB}" dt="2024-12-05T02:18:18.555" v="649" actId="21"/>
          <ac:spMkLst>
            <pc:docMk/>
            <pc:sldMk cId="3078434812" sldId="258"/>
            <ac:spMk id="2" creationId="{5B277F1B-55EF-51C5-1CDC-7D5B9C46305A}"/>
          </ac:spMkLst>
        </pc:spChg>
        <pc:spChg chg="mod">
          <ac:chgData name="Aastha Kumar" userId="f94225b3-263d-47de-91f3-c17c89a7eef3" providerId="ADAL" clId="{7A9F07E3-D789-4653-B1B0-2515165793BB}" dt="2024-12-05T02:18:13.581" v="648" actId="1076"/>
          <ac:spMkLst>
            <pc:docMk/>
            <pc:sldMk cId="3078434812" sldId="258"/>
            <ac:spMk id="3" creationId="{4A80B7B3-242D-D5B6-F3CB-0761299874C3}"/>
          </ac:spMkLst>
        </pc:spChg>
        <pc:spChg chg="add mod">
          <ac:chgData name="Aastha Kumar" userId="f94225b3-263d-47de-91f3-c17c89a7eef3" providerId="ADAL" clId="{7A9F07E3-D789-4653-B1B0-2515165793BB}" dt="2024-12-05T02:18:18.555" v="649" actId="21"/>
          <ac:spMkLst>
            <pc:docMk/>
            <pc:sldMk cId="3078434812" sldId="258"/>
            <ac:spMk id="5" creationId="{B6F4AEF8-17C6-400A-6B96-1075766E837C}"/>
          </ac:spMkLst>
        </pc:spChg>
      </pc:sldChg>
      <pc:sldChg chg="modSp del mod">
        <pc:chgData name="Aastha Kumar" userId="f94225b3-263d-47de-91f3-c17c89a7eef3" providerId="ADAL" clId="{7A9F07E3-D789-4653-B1B0-2515165793BB}" dt="2024-12-04T18:59:54.522" v="407" actId="47"/>
        <pc:sldMkLst>
          <pc:docMk/>
          <pc:sldMk cId="2323542404" sldId="259"/>
        </pc:sldMkLst>
        <pc:spChg chg="mod">
          <ac:chgData name="Aastha Kumar" userId="f94225b3-263d-47de-91f3-c17c89a7eef3" providerId="ADAL" clId="{7A9F07E3-D789-4653-B1B0-2515165793BB}" dt="2024-12-04T18:59:42.236" v="406" actId="20577"/>
          <ac:spMkLst>
            <pc:docMk/>
            <pc:sldMk cId="2323542404" sldId="259"/>
            <ac:spMk id="3" creationId="{CF51D753-F238-D42A-1FC3-20B1425D3870}"/>
          </ac:spMkLst>
        </pc:spChg>
      </pc:sldChg>
      <pc:sldChg chg="del">
        <pc:chgData name="Aastha Kumar" userId="f94225b3-263d-47de-91f3-c17c89a7eef3" providerId="ADAL" clId="{7A9F07E3-D789-4653-B1B0-2515165793BB}" dt="2024-12-04T16:54:28.171" v="0" actId="47"/>
        <pc:sldMkLst>
          <pc:docMk/>
          <pc:sldMk cId="3350253796" sldId="262"/>
        </pc:sldMkLst>
      </pc:sldChg>
      <pc:sldChg chg="addSp delSp modSp mod">
        <pc:chgData name="Aastha Kumar" userId="f94225b3-263d-47de-91f3-c17c89a7eef3" providerId="ADAL" clId="{7A9F07E3-D789-4653-B1B0-2515165793BB}" dt="2024-12-04T16:57:32.820" v="8" actId="14100"/>
        <pc:sldMkLst>
          <pc:docMk/>
          <pc:sldMk cId="2907548550" sldId="264"/>
        </pc:sldMkLst>
        <pc:spChg chg="mod">
          <ac:chgData name="Aastha Kumar" userId="f94225b3-263d-47de-91f3-c17c89a7eef3" providerId="ADAL" clId="{7A9F07E3-D789-4653-B1B0-2515165793BB}" dt="2024-12-04T16:57:25.166" v="4" actId="1076"/>
          <ac:spMkLst>
            <pc:docMk/>
            <pc:sldMk cId="2907548550" sldId="264"/>
            <ac:spMk id="2" creationId="{3692150C-62AE-EA51-BC07-BE0CFB017AE7}"/>
          </ac:spMkLst>
        </pc:spChg>
        <pc:spChg chg="mod">
          <ac:chgData name="Aastha Kumar" userId="f94225b3-263d-47de-91f3-c17c89a7eef3" providerId="ADAL" clId="{7A9F07E3-D789-4653-B1B0-2515165793BB}" dt="2024-12-04T16:57:27.612" v="5" actId="1076"/>
          <ac:spMkLst>
            <pc:docMk/>
            <pc:sldMk cId="2907548550" sldId="264"/>
            <ac:spMk id="3" creationId="{238EA54C-9DB6-F505-53D3-0E10FFE056AD}"/>
          </ac:spMkLst>
        </pc:spChg>
        <pc:spChg chg="add mod">
          <ac:chgData name="Aastha Kumar" userId="f94225b3-263d-47de-91f3-c17c89a7eef3" providerId="ADAL" clId="{7A9F07E3-D789-4653-B1B0-2515165793BB}" dt="2024-12-04T16:57:32.820" v="8" actId="14100"/>
          <ac:spMkLst>
            <pc:docMk/>
            <pc:sldMk cId="2907548550" sldId="264"/>
            <ac:spMk id="4" creationId="{65AAC3A6-CCE5-7B8F-FAA4-999EA7AA5D4C}"/>
          </ac:spMkLst>
        </pc:spChg>
        <pc:picChg chg="del">
          <ac:chgData name="Aastha Kumar" userId="f94225b3-263d-47de-91f3-c17c89a7eef3" providerId="ADAL" clId="{7A9F07E3-D789-4653-B1B0-2515165793BB}" dt="2024-12-04T16:54:40.076" v="1" actId="478"/>
          <ac:picMkLst>
            <pc:docMk/>
            <pc:sldMk cId="2907548550" sldId="264"/>
            <ac:picMk id="2052" creationId="{05795B5A-712B-D48C-CB94-4D2F524AF208}"/>
          </ac:picMkLst>
        </pc:picChg>
      </pc:sldChg>
      <pc:sldChg chg="addSp delSp modSp del mod">
        <pc:chgData name="Aastha Kumar" userId="f94225b3-263d-47de-91f3-c17c89a7eef3" providerId="ADAL" clId="{7A9F07E3-D789-4653-B1B0-2515165793BB}" dt="2024-12-04T16:57:34.810" v="9" actId="47"/>
        <pc:sldMkLst>
          <pc:docMk/>
          <pc:sldMk cId="2219606001" sldId="265"/>
        </pc:sldMkLst>
        <pc:spChg chg="del">
          <ac:chgData name="Aastha Kumar" userId="f94225b3-263d-47de-91f3-c17c89a7eef3" providerId="ADAL" clId="{7A9F07E3-D789-4653-B1B0-2515165793BB}" dt="2024-12-04T16:57:18.770" v="2" actId="21"/>
          <ac:spMkLst>
            <pc:docMk/>
            <pc:sldMk cId="2219606001" sldId="265"/>
            <ac:spMk id="3" creationId="{65AAC3A6-CCE5-7B8F-FAA4-999EA7AA5D4C}"/>
          </ac:spMkLst>
        </pc:spChg>
        <pc:spChg chg="add mod">
          <ac:chgData name="Aastha Kumar" userId="f94225b3-263d-47de-91f3-c17c89a7eef3" providerId="ADAL" clId="{7A9F07E3-D789-4653-B1B0-2515165793BB}" dt="2024-12-04T16:57:18.770" v="2" actId="21"/>
          <ac:spMkLst>
            <pc:docMk/>
            <pc:sldMk cId="2219606001" sldId="265"/>
            <ac:spMk id="5" creationId="{EAC96B08-3131-3619-4136-17955005CC45}"/>
          </ac:spMkLst>
        </pc:spChg>
      </pc:sldChg>
      <pc:sldChg chg="addSp modSp mod">
        <pc:chgData name="Aastha Kumar" userId="f94225b3-263d-47de-91f3-c17c89a7eef3" providerId="ADAL" clId="{7A9F07E3-D789-4653-B1B0-2515165793BB}" dt="2024-12-05T02:21:04.258" v="675" actId="27636"/>
        <pc:sldMkLst>
          <pc:docMk/>
          <pc:sldMk cId="3319964751" sldId="266"/>
        </pc:sldMkLst>
        <pc:spChg chg="mod">
          <ac:chgData name="Aastha Kumar" userId="f94225b3-263d-47de-91f3-c17c89a7eef3" providerId="ADAL" clId="{7A9F07E3-D789-4653-B1B0-2515165793BB}" dt="2024-12-05T02:16:34.034" v="606" actId="1076"/>
          <ac:spMkLst>
            <pc:docMk/>
            <pc:sldMk cId="3319964751" sldId="266"/>
            <ac:spMk id="2" creationId="{4625FAF5-0FFF-26F8-33A9-D587617E13B5}"/>
          </ac:spMkLst>
        </pc:spChg>
        <pc:spChg chg="mod">
          <ac:chgData name="Aastha Kumar" userId="f94225b3-263d-47de-91f3-c17c89a7eef3" providerId="ADAL" clId="{7A9F07E3-D789-4653-B1B0-2515165793BB}" dt="2024-12-05T02:18:37.401" v="661" actId="27636"/>
          <ac:spMkLst>
            <pc:docMk/>
            <pc:sldMk cId="3319964751" sldId="266"/>
            <ac:spMk id="3" creationId="{152983C3-EF49-129A-FAA2-F280EDFD5209}"/>
          </ac:spMkLst>
        </pc:spChg>
        <pc:spChg chg="add mod">
          <ac:chgData name="Aastha Kumar" userId="f94225b3-263d-47de-91f3-c17c89a7eef3" providerId="ADAL" clId="{7A9F07E3-D789-4653-B1B0-2515165793BB}" dt="2024-12-05T02:21:04.258" v="675" actId="27636"/>
          <ac:spMkLst>
            <pc:docMk/>
            <pc:sldMk cId="3319964751" sldId="266"/>
            <ac:spMk id="4" creationId="{5B277F1B-55EF-51C5-1CDC-7D5B9C46305A}"/>
          </ac:spMkLst>
        </pc:spChg>
      </pc:sldChg>
      <pc:sldChg chg="del">
        <pc:chgData name="Aastha Kumar" userId="f94225b3-263d-47de-91f3-c17c89a7eef3" providerId="ADAL" clId="{7A9F07E3-D789-4653-B1B0-2515165793BB}" dt="2024-12-04T17:01:25.508" v="10" actId="47"/>
        <pc:sldMkLst>
          <pc:docMk/>
          <pc:sldMk cId="3300501628" sldId="267"/>
        </pc:sldMkLst>
      </pc:sldChg>
      <pc:sldChg chg="del">
        <pc:chgData name="Aastha Kumar" userId="f94225b3-263d-47de-91f3-c17c89a7eef3" providerId="ADAL" clId="{7A9F07E3-D789-4653-B1B0-2515165793BB}" dt="2024-12-04T17:01:28.732" v="11" actId="47"/>
        <pc:sldMkLst>
          <pc:docMk/>
          <pc:sldMk cId="730907682" sldId="268"/>
        </pc:sldMkLst>
      </pc:sldChg>
      <pc:sldChg chg="modSp del mod">
        <pc:chgData name="Aastha Kumar" userId="f94225b3-263d-47de-91f3-c17c89a7eef3" providerId="ADAL" clId="{7A9F07E3-D789-4653-B1B0-2515165793BB}" dt="2024-12-04T17:14:36.497" v="64" actId="47"/>
        <pc:sldMkLst>
          <pc:docMk/>
          <pc:sldMk cId="4209321177" sldId="270"/>
        </pc:sldMkLst>
        <pc:spChg chg="mod">
          <ac:chgData name="Aastha Kumar" userId="f94225b3-263d-47de-91f3-c17c89a7eef3" providerId="ADAL" clId="{7A9F07E3-D789-4653-B1B0-2515165793BB}" dt="2024-12-04T17:14:00.829" v="49" actId="21"/>
          <ac:spMkLst>
            <pc:docMk/>
            <pc:sldMk cId="4209321177" sldId="270"/>
            <ac:spMk id="3" creationId="{40321256-FF97-33FB-A958-ECA74C7285A2}"/>
          </ac:spMkLst>
        </pc:spChg>
      </pc:sldChg>
      <pc:sldChg chg="modSp mod">
        <pc:chgData name="Aastha Kumar" userId="f94225b3-263d-47de-91f3-c17c89a7eef3" providerId="ADAL" clId="{7A9F07E3-D789-4653-B1B0-2515165793BB}" dt="2024-12-05T02:21:12.209" v="676" actId="1076"/>
        <pc:sldMkLst>
          <pc:docMk/>
          <pc:sldMk cId="2089141907" sldId="271"/>
        </pc:sldMkLst>
        <pc:spChg chg="mod">
          <ac:chgData name="Aastha Kumar" userId="f94225b3-263d-47de-91f3-c17c89a7eef3" providerId="ADAL" clId="{7A9F07E3-D789-4653-B1B0-2515165793BB}" dt="2024-12-04T17:14:31.601" v="61" actId="1076"/>
          <ac:spMkLst>
            <pc:docMk/>
            <pc:sldMk cId="2089141907" sldId="271"/>
            <ac:spMk id="2" creationId="{613E1D56-AEED-A497-B713-DC434BADE5E9}"/>
          </ac:spMkLst>
        </pc:spChg>
        <pc:spChg chg="mod">
          <ac:chgData name="Aastha Kumar" userId="f94225b3-263d-47de-91f3-c17c89a7eef3" providerId="ADAL" clId="{7A9F07E3-D789-4653-B1B0-2515165793BB}" dt="2024-12-05T02:21:12.209" v="676" actId="1076"/>
          <ac:spMkLst>
            <pc:docMk/>
            <pc:sldMk cId="2089141907" sldId="271"/>
            <ac:spMk id="3" creationId="{265A49C8-C5F5-FD1F-7277-A00D9F2AF7CF}"/>
          </ac:spMkLst>
        </pc:spChg>
      </pc:sldChg>
      <pc:sldChg chg="modSp del mod">
        <pc:chgData name="Aastha Kumar" userId="f94225b3-263d-47de-91f3-c17c89a7eef3" providerId="ADAL" clId="{7A9F07E3-D789-4653-B1B0-2515165793BB}" dt="2024-12-04T17:13:35.555" v="44" actId="47"/>
        <pc:sldMkLst>
          <pc:docMk/>
          <pc:sldMk cId="2594496497" sldId="272"/>
        </pc:sldMkLst>
        <pc:spChg chg="mod">
          <ac:chgData name="Aastha Kumar" userId="f94225b3-263d-47de-91f3-c17c89a7eef3" providerId="ADAL" clId="{7A9F07E3-D789-4653-B1B0-2515165793BB}" dt="2024-12-04T17:13:27.073" v="38" actId="27636"/>
          <ac:spMkLst>
            <pc:docMk/>
            <pc:sldMk cId="2594496497" sldId="272"/>
            <ac:spMk id="3" creationId="{9E05E2C9-6695-9273-6436-2AEA68176792}"/>
          </ac:spMkLst>
        </pc:spChg>
      </pc:sldChg>
      <pc:sldChg chg="del">
        <pc:chgData name="Aastha Kumar" userId="f94225b3-263d-47de-91f3-c17c89a7eef3" providerId="ADAL" clId="{7A9F07E3-D789-4653-B1B0-2515165793BB}" dt="2024-12-04T18:59:28.330" v="404" actId="47"/>
        <pc:sldMkLst>
          <pc:docMk/>
          <pc:sldMk cId="1573909098" sldId="273"/>
        </pc:sldMkLst>
      </pc:sldChg>
      <pc:sldChg chg="del">
        <pc:chgData name="Aastha Kumar" userId="f94225b3-263d-47de-91f3-c17c89a7eef3" providerId="ADAL" clId="{7A9F07E3-D789-4653-B1B0-2515165793BB}" dt="2024-12-04T18:59:30.975" v="405" actId="47"/>
        <pc:sldMkLst>
          <pc:docMk/>
          <pc:sldMk cId="2795560009" sldId="274"/>
        </pc:sldMkLst>
      </pc:sldChg>
      <pc:sldChg chg="modSp mod">
        <pc:chgData name="Aastha Kumar" userId="f94225b3-263d-47de-91f3-c17c89a7eef3" providerId="ADAL" clId="{7A9F07E3-D789-4653-B1B0-2515165793BB}" dt="2024-12-04T19:05:03.328" v="462" actId="20577"/>
        <pc:sldMkLst>
          <pc:docMk/>
          <pc:sldMk cId="3893901197" sldId="275"/>
        </pc:sldMkLst>
        <pc:spChg chg="mod">
          <ac:chgData name="Aastha Kumar" userId="f94225b3-263d-47de-91f3-c17c89a7eef3" providerId="ADAL" clId="{7A9F07E3-D789-4653-B1B0-2515165793BB}" dt="2024-12-04T19:03:11.440" v="446" actId="1076"/>
          <ac:spMkLst>
            <pc:docMk/>
            <pc:sldMk cId="3893901197" sldId="275"/>
            <ac:spMk id="2" creationId="{7072715A-D651-CC5F-DBA1-51B0E486D0A6}"/>
          </ac:spMkLst>
        </pc:spChg>
        <pc:spChg chg="mod">
          <ac:chgData name="Aastha Kumar" userId="f94225b3-263d-47de-91f3-c17c89a7eef3" providerId="ADAL" clId="{7A9F07E3-D789-4653-B1B0-2515165793BB}" dt="2024-12-04T19:05:03.328" v="462" actId="20577"/>
          <ac:spMkLst>
            <pc:docMk/>
            <pc:sldMk cId="3893901197" sldId="275"/>
            <ac:spMk id="3" creationId="{48710997-9E85-834C-1D64-14D8379B57C5}"/>
          </ac:spMkLst>
        </pc:spChg>
      </pc:sldChg>
      <pc:sldChg chg="modSp del mod">
        <pc:chgData name="Aastha Kumar" userId="f94225b3-263d-47de-91f3-c17c89a7eef3" providerId="ADAL" clId="{7A9F07E3-D789-4653-B1B0-2515165793BB}" dt="2024-12-04T19:01:26.514" v="412" actId="47"/>
        <pc:sldMkLst>
          <pc:docMk/>
          <pc:sldMk cId="145410253" sldId="278"/>
        </pc:sldMkLst>
        <pc:spChg chg="mod">
          <ac:chgData name="Aastha Kumar" userId="f94225b3-263d-47de-91f3-c17c89a7eef3" providerId="ADAL" clId="{7A9F07E3-D789-4653-B1B0-2515165793BB}" dt="2024-12-04T19:01:22.248" v="408" actId="21"/>
          <ac:spMkLst>
            <pc:docMk/>
            <pc:sldMk cId="145410253" sldId="278"/>
            <ac:spMk id="3" creationId="{9E4D6837-E64B-4801-6E40-97CF42506992}"/>
          </ac:spMkLst>
        </pc:spChg>
      </pc:sldChg>
      <pc:sldChg chg="modSp del mod">
        <pc:chgData name="Aastha Kumar" userId="f94225b3-263d-47de-91f3-c17c89a7eef3" providerId="ADAL" clId="{7A9F07E3-D789-4653-B1B0-2515165793BB}" dt="2024-12-04T19:01:42.491" v="417" actId="47"/>
        <pc:sldMkLst>
          <pc:docMk/>
          <pc:sldMk cId="97583247" sldId="281"/>
        </pc:sldMkLst>
        <pc:spChg chg="mod">
          <ac:chgData name="Aastha Kumar" userId="f94225b3-263d-47de-91f3-c17c89a7eef3" providerId="ADAL" clId="{7A9F07E3-D789-4653-B1B0-2515165793BB}" dt="2024-12-04T19:01:37.245" v="413" actId="21"/>
          <ac:spMkLst>
            <pc:docMk/>
            <pc:sldMk cId="97583247" sldId="281"/>
            <ac:spMk id="3" creationId="{C5E7AE20-1FB2-53A5-DF14-53EFDA6F6F6E}"/>
          </ac:spMkLst>
        </pc:spChg>
      </pc:sldChg>
      <pc:sldChg chg="modSp del mod">
        <pc:chgData name="Aastha Kumar" userId="f94225b3-263d-47de-91f3-c17c89a7eef3" providerId="ADAL" clId="{7A9F07E3-D789-4653-B1B0-2515165793BB}" dt="2024-12-04T19:02:12.557" v="424" actId="47"/>
        <pc:sldMkLst>
          <pc:docMk/>
          <pc:sldMk cId="1118503453" sldId="283"/>
        </pc:sldMkLst>
        <pc:spChg chg="mod">
          <ac:chgData name="Aastha Kumar" userId="f94225b3-263d-47de-91f3-c17c89a7eef3" providerId="ADAL" clId="{7A9F07E3-D789-4653-B1B0-2515165793BB}" dt="2024-12-04T19:02:04.651" v="419" actId="27636"/>
          <ac:spMkLst>
            <pc:docMk/>
            <pc:sldMk cId="1118503453" sldId="283"/>
            <ac:spMk id="3" creationId="{D940A162-C817-80FF-22CB-EB6C68C3AE03}"/>
          </ac:spMkLst>
        </pc:spChg>
      </pc:sldChg>
      <pc:sldChg chg="modSp del mod">
        <pc:chgData name="Aastha Kumar" userId="f94225b3-263d-47de-91f3-c17c89a7eef3" providerId="ADAL" clId="{7A9F07E3-D789-4653-B1B0-2515165793BB}" dt="2024-12-04T19:02:28.605" v="433" actId="47"/>
        <pc:sldMkLst>
          <pc:docMk/>
          <pc:sldMk cId="1351681203" sldId="286"/>
        </pc:sldMkLst>
        <pc:spChg chg="mod">
          <ac:chgData name="Aastha Kumar" userId="f94225b3-263d-47de-91f3-c17c89a7eef3" providerId="ADAL" clId="{7A9F07E3-D789-4653-B1B0-2515165793BB}" dt="2024-12-04T19:02:21.031" v="425" actId="21"/>
          <ac:spMkLst>
            <pc:docMk/>
            <pc:sldMk cId="1351681203" sldId="286"/>
            <ac:spMk id="3" creationId="{DE7CCAC3-F8B8-1638-88CA-7157F6B02792}"/>
          </ac:spMkLst>
        </pc:spChg>
      </pc:sldChg>
      <pc:sldChg chg="modSp del mod">
        <pc:chgData name="Aastha Kumar" userId="f94225b3-263d-47de-91f3-c17c89a7eef3" providerId="ADAL" clId="{7A9F07E3-D789-4653-B1B0-2515165793BB}" dt="2024-12-04T19:02:36.475" v="438" actId="47"/>
        <pc:sldMkLst>
          <pc:docMk/>
          <pc:sldMk cId="66518043" sldId="288"/>
        </pc:sldMkLst>
        <pc:spChg chg="mod">
          <ac:chgData name="Aastha Kumar" userId="f94225b3-263d-47de-91f3-c17c89a7eef3" providerId="ADAL" clId="{7A9F07E3-D789-4653-B1B0-2515165793BB}" dt="2024-12-04T19:02:31.845" v="434" actId="21"/>
          <ac:spMkLst>
            <pc:docMk/>
            <pc:sldMk cId="66518043" sldId="288"/>
            <ac:spMk id="3" creationId="{6B85CB44-220A-8D1B-DB7F-0BD741F03FCB}"/>
          </ac:spMkLst>
        </pc:spChg>
      </pc:sldChg>
      <pc:sldChg chg="modSp del mod">
        <pc:chgData name="Aastha Kumar" userId="f94225b3-263d-47de-91f3-c17c89a7eef3" providerId="ADAL" clId="{7A9F07E3-D789-4653-B1B0-2515165793BB}" dt="2024-12-04T19:02:46.772" v="442" actId="47"/>
        <pc:sldMkLst>
          <pc:docMk/>
          <pc:sldMk cId="1890847989" sldId="290"/>
        </pc:sldMkLst>
        <pc:spChg chg="mod">
          <ac:chgData name="Aastha Kumar" userId="f94225b3-263d-47de-91f3-c17c89a7eef3" providerId="ADAL" clId="{7A9F07E3-D789-4653-B1B0-2515165793BB}" dt="2024-12-04T19:02:41.875" v="439" actId="21"/>
          <ac:spMkLst>
            <pc:docMk/>
            <pc:sldMk cId="1890847989" sldId="290"/>
            <ac:spMk id="3" creationId="{A96252EE-4F84-CBC6-671E-EF78D93211E7}"/>
          </ac:spMkLst>
        </pc:spChg>
      </pc:sldChg>
      <pc:sldChg chg="del">
        <pc:chgData name="Aastha Kumar" userId="f94225b3-263d-47de-91f3-c17c89a7eef3" providerId="ADAL" clId="{7A9F07E3-D789-4653-B1B0-2515165793BB}" dt="2024-12-04T19:03:01.583" v="443" actId="47"/>
        <pc:sldMkLst>
          <pc:docMk/>
          <pc:sldMk cId="3020677935" sldId="292"/>
        </pc:sldMkLst>
      </pc:sldChg>
      <pc:sldChg chg="addSp delSp modSp mod">
        <pc:chgData name="Aastha Kumar" userId="f94225b3-263d-47de-91f3-c17c89a7eef3" providerId="ADAL" clId="{7A9F07E3-D789-4653-B1B0-2515165793BB}" dt="2024-12-04T17:18:08.611" v="67" actId="14100"/>
        <pc:sldMkLst>
          <pc:docMk/>
          <pc:sldMk cId="212798615" sldId="300"/>
        </pc:sldMkLst>
        <pc:spChg chg="del">
          <ac:chgData name="Aastha Kumar" userId="f94225b3-263d-47de-91f3-c17c89a7eef3" providerId="ADAL" clId="{7A9F07E3-D789-4653-B1B0-2515165793BB}" dt="2024-12-04T17:18:04.064" v="65" actId="478"/>
          <ac:spMkLst>
            <pc:docMk/>
            <pc:sldMk cId="212798615" sldId="300"/>
            <ac:spMk id="2" creationId="{2C73D430-23E4-D37F-AE35-C85577AE4856}"/>
          </ac:spMkLst>
        </pc:spChg>
        <pc:spChg chg="add del mod">
          <ac:chgData name="Aastha Kumar" userId="f94225b3-263d-47de-91f3-c17c89a7eef3" providerId="ADAL" clId="{7A9F07E3-D789-4653-B1B0-2515165793BB}" dt="2024-12-04T17:18:05.244" v="66" actId="478"/>
          <ac:spMkLst>
            <pc:docMk/>
            <pc:sldMk cId="212798615" sldId="300"/>
            <ac:spMk id="4" creationId="{41B99079-1EFF-81FA-8BC2-54E755198DDF}"/>
          </ac:spMkLst>
        </pc:spChg>
        <pc:picChg chg="mod">
          <ac:chgData name="Aastha Kumar" userId="f94225b3-263d-47de-91f3-c17c89a7eef3" providerId="ADAL" clId="{7A9F07E3-D789-4653-B1B0-2515165793BB}" dt="2024-12-04T17:18:08.611" v="67" actId="14100"/>
          <ac:picMkLst>
            <pc:docMk/>
            <pc:sldMk cId="212798615" sldId="300"/>
            <ac:picMk id="20482" creationId="{4CF9D92B-0079-CA31-0F35-3CBDEA514CB1}"/>
          </ac:picMkLst>
        </pc:picChg>
      </pc:sldChg>
      <pc:sldChg chg="addSp delSp modSp mod">
        <pc:chgData name="Aastha Kumar" userId="f94225b3-263d-47de-91f3-c17c89a7eef3" providerId="ADAL" clId="{7A9F07E3-D789-4653-B1B0-2515165793BB}" dt="2024-12-05T02:30:30.481" v="685" actId="27636"/>
        <pc:sldMkLst>
          <pc:docMk/>
          <pc:sldMk cId="322233726" sldId="303"/>
        </pc:sldMkLst>
        <pc:spChg chg="mod">
          <ac:chgData name="Aastha Kumar" userId="f94225b3-263d-47de-91f3-c17c89a7eef3" providerId="ADAL" clId="{7A9F07E3-D789-4653-B1B0-2515165793BB}" dt="2024-12-04T17:18:37.053" v="71" actId="1076"/>
          <ac:spMkLst>
            <pc:docMk/>
            <pc:sldMk cId="322233726" sldId="303"/>
            <ac:spMk id="2" creationId="{F039C7EC-F4F0-29A1-BE59-E6B1FF819DDD}"/>
          </ac:spMkLst>
        </pc:spChg>
        <pc:spChg chg="del mod">
          <ac:chgData name="Aastha Kumar" userId="f94225b3-263d-47de-91f3-c17c89a7eef3" providerId="ADAL" clId="{7A9F07E3-D789-4653-B1B0-2515165793BB}" dt="2024-12-05T02:30:20.607" v="678" actId="478"/>
          <ac:spMkLst>
            <pc:docMk/>
            <pc:sldMk cId="322233726" sldId="303"/>
            <ac:spMk id="3" creationId="{0A98D0DF-4042-6EDD-B48E-D160D5E64F2B}"/>
          </ac:spMkLst>
        </pc:spChg>
        <pc:spChg chg="add mod">
          <ac:chgData name="Aastha Kumar" userId="f94225b3-263d-47de-91f3-c17c89a7eef3" providerId="ADAL" clId="{7A9F07E3-D789-4653-B1B0-2515165793BB}" dt="2024-12-05T02:30:30.481" v="685" actId="27636"/>
          <ac:spMkLst>
            <pc:docMk/>
            <pc:sldMk cId="322233726" sldId="303"/>
            <ac:spMk id="4" creationId="{DBF0C770-8386-7DF2-8601-F7689F73FB32}"/>
          </ac:spMkLst>
        </pc:spChg>
      </pc:sldChg>
      <pc:sldChg chg="modSp del mod">
        <pc:chgData name="Aastha Kumar" userId="f94225b3-263d-47de-91f3-c17c89a7eef3" providerId="ADAL" clId="{7A9F07E3-D789-4653-B1B0-2515165793BB}" dt="2024-12-04T17:29:44.828" v="236" actId="47"/>
        <pc:sldMkLst>
          <pc:docMk/>
          <pc:sldMk cId="44790261" sldId="304"/>
        </pc:sldMkLst>
        <pc:spChg chg="mod">
          <ac:chgData name="Aastha Kumar" userId="f94225b3-263d-47de-91f3-c17c89a7eef3" providerId="ADAL" clId="{7A9F07E3-D789-4653-B1B0-2515165793BB}" dt="2024-12-04T17:29:36.662" v="230" actId="21"/>
          <ac:spMkLst>
            <pc:docMk/>
            <pc:sldMk cId="44790261" sldId="304"/>
            <ac:spMk id="3" creationId="{A4B71C1D-9885-7604-5C75-EDDD1BAFD6B7}"/>
          </ac:spMkLst>
        </pc:spChg>
      </pc:sldChg>
      <pc:sldChg chg="addSp delSp modSp del mod">
        <pc:chgData name="Aastha Kumar" userId="f94225b3-263d-47de-91f3-c17c89a7eef3" providerId="ADAL" clId="{7A9F07E3-D789-4653-B1B0-2515165793BB}" dt="2024-12-04T17:30:34.211" v="252" actId="47"/>
        <pc:sldMkLst>
          <pc:docMk/>
          <pc:sldMk cId="1121885803" sldId="305"/>
        </pc:sldMkLst>
        <pc:spChg chg="del mod">
          <ac:chgData name="Aastha Kumar" userId="f94225b3-263d-47de-91f3-c17c89a7eef3" providerId="ADAL" clId="{7A9F07E3-D789-4653-B1B0-2515165793BB}" dt="2024-12-04T17:30:02.589" v="239" actId="21"/>
          <ac:spMkLst>
            <pc:docMk/>
            <pc:sldMk cId="1121885803" sldId="305"/>
            <ac:spMk id="3" creationId="{DBF0C770-8386-7DF2-8601-F7689F73FB32}"/>
          </ac:spMkLst>
        </pc:spChg>
        <pc:spChg chg="add mod">
          <ac:chgData name="Aastha Kumar" userId="f94225b3-263d-47de-91f3-c17c89a7eef3" providerId="ADAL" clId="{7A9F07E3-D789-4653-B1B0-2515165793BB}" dt="2024-12-04T17:30:02.589" v="239" actId="21"/>
          <ac:spMkLst>
            <pc:docMk/>
            <pc:sldMk cId="1121885803" sldId="305"/>
            <ac:spMk id="5" creationId="{78613E49-2809-CA6E-1B1B-A60E9F5348C0}"/>
          </ac:spMkLst>
        </pc:spChg>
      </pc:sldChg>
      <pc:sldChg chg="modSp del mod">
        <pc:chgData name="Aastha Kumar" userId="f94225b3-263d-47de-91f3-c17c89a7eef3" providerId="ADAL" clId="{7A9F07E3-D789-4653-B1B0-2515165793BB}" dt="2024-12-04T17:29:45.900" v="237" actId="47"/>
        <pc:sldMkLst>
          <pc:docMk/>
          <pc:sldMk cId="3614822720" sldId="306"/>
        </pc:sldMkLst>
        <pc:spChg chg="mod">
          <ac:chgData name="Aastha Kumar" userId="f94225b3-263d-47de-91f3-c17c89a7eef3" providerId="ADAL" clId="{7A9F07E3-D789-4653-B1B0-2515165793BB}" dt="2024-12-04T17:27:50.787" v="175" actId="21"/>
          <ac:spMkLst>
            <pc:docMk/>
            <pc:sldMk cId="3614822720" sldId="306"/>
            <ac:spMk id="3" creationId="{C4A30052-D6B0-27F2-053B-C547B25F52B2}"/>
          </ac:spMkLst>
        </pc:spChg>
      </pc:sldChg>
      <pc:sldChg chg="del">
        <pc:chgData name="Aastha Kumar" userId="f94225b3-263d-47de-91f3-c17c89a7eef3" providerId="ADAL" clId="{7A9F07E3-D789-4653-B1B0-2515165793BB}" dt="2024-12-04T17:30:44.976" v="253" actId="47"/>
        <pc:sldMkLst>
          <pc:docMk/>
          <pc:sldMk cId="1632085743" sldId="307"/>
        </pc:sldMkLst>
      </pc:sldChg>
      <pc:sldChg chg="addSp delSp modSp mod">
        <pc:chgData name="Aastha Kumar" userId="f94225b3-263d-47de-91f3-c17c89a7eef3" providerId="ADAL" clId="{7A9F07E3-D789-4653-B1B0-2515165793BB}" dt="2024-12-04T19:08:22.529" v="477" actId="20577"/>
        <pc:sldMkLst>
          <pc:docMk/>
          <pc:sldMk cId="786101959" sldId="308"/>
        </pc:sldMkLst>
        <pc:spChg chg="mod">
          <ac:chgData name="Aastha Kumar" userId="f94225b3-263d-47de-91f3-c17c89a7eef3" providerId="ADAL" clId="{7A9F07E3-D789-4653-B1B0-2515165793BB}" dt="2024-12-04T17:35:53.770" v="261" actId="1076"/>
          <ac:spMkLst>
            <pc:docMk/>
            <pc:sldMk cId="786101959" sldId="308"/>
            <ac:spMk id="2" creationId="{51775022-FE3F-6AC4-7216-C49D0E427F25}"/>
          </ac:spMkLst>
        </pc:spChg>
        <pc:spChg chg="del">
          <ac:chgData name="Aastha Kumar" userId="f94225b3-263d-47de-91f3-c17c89a7eef3" providerId="ADAL" clId="{7A9F07E3-D789-4653-B1B0-2515165793BB}" dt="2024-12-04T17:35:38.058" v="255" actId="478"/>
          <ac:spMkLst>
            <pc:docMk/>
            <pc:sldMk cId="786101959" sldId="308"/>
            <ac:spMk id="3" creationId="{66E63949-7CFA-672E-64F3-753465DBDC81}"/>
          </ac:spMkLst>
        </pc:spChg>
        <pc:spChg chg="add mod">
          <ac:chgData name="Aastha Kumar" userId="f94225b3-263d-47de-91f3-c17c89a7eef3" providerId="ADAL" clId="{7A9F07E3-D789-4653-B1B0-2515165793BB}" dt="2024-12-04T19:08:22.529" v="477" actId="20577"/>
          <ac:spMkLst>
            <pc:docMk/>
            <pc:sldMk cId="786101959" sldId="308"/>
            <ac:spMk id="4" creationId="{0A23364B-5241-20C1-9916-56C5024B6025}"/>
          </ac:spMkLst>
        </pc:spChg>
        <pc:spChg chg="add del mod">
          <ac:chgData name="Aastha Kumar" userId="f94225b3-263d-47de-91f3-c17c89a7eef3" providerId="ADAL" clId="{7A9F07E3-D789-4653-B1B0-2515165793BB}" dt="2024-12-04T17:35:40.518" v="256" actId="478"/>
          <ac:spMkLst>
            <pc:docMk/>
            <pc:sldMk cId="786101959" sldId="308"/>
            <ac:spMk id="6" creationId="{A7C81963-EDFD-88CC-227A-E336E152DCAB}"/>
          </ac:spMkLst>
        </pc:spChg>
      </pc:sldChg>
      <pc:sldChg chg="del">
        <pc:chgData name="Aastha Kumar" userId="f94225b3-263d-47de-91f3-c17c89a7eef3" providerId="ADAL" clId="{7A9F07E3-D789-4653-B1B0-2515165793BB}" dt="2024-12-04T17:38:46.003" v="373" actId="47"/>
        <pc:sldMkLst>
          <pc:docMk/>
          <pc:sldMk cId="626774736" sldId="309"/>
        </pc:sldMkLst>
      </pc:sldChg>
      <pc:sldChg chg="del">
        <pc:chgData name="Aastha Kumar" userId="f94225b3-263d-47de-91f3-c17c89a7eef3" providerId="ADAL" clId="{7A9F07E3-D789-4653-B1B0-2515165793BB}" dt="2024-12-04T17:38:46.235" v="374" actId="47"/>
        <pc:sldMkLst>
          <pc:docMk/>
          <pc:sldMk cId="3777288416" sldId="310"/>
        </pc:sldMkLst>
      </pc:sldChg>
      <pc:sldChg chg="del">
        <pc:chgData name="Aastha Kumar" userId="f94225b3-263d-47de-91f3-c17c89a7eef3" providerId="ADAL" clId="{7A9F07E3-D789-4653-B1B0-2515165793BB}" dt="2024-12-04T17:38:46.451" v="375" actId="47"/>
        <pc:sldMkLst>
          <pc:docMk/>
          <pc:sldMk cId="3632704657" sldId="311"/>
        </pc:sldMkLst>
      </pc:sldChg>
      <pc:sldChg chg="del">
        <pc:chgData name="Aastha Kumar" userId="f94225b3-263d-47de-91f3-c17c89a7eef3" providerId="ADAL" clId="{7A9F07E3-D789-4653-B1B0-2515165793BB}" dt="2024-12-04T17:38:46.667" v="376" actId="47"/>
        <pc:sldMkLst>
          <pc:docMk/>
          <pc:sldMk cId="3103477884" sldId="312"/>
        </pc:sldMkLst>
      </pc:sldChg>
      <pc:sldChg chg="modSp mod">
        <pc:chgData name="Aastha Kumar" userId="f94225b3-263d-47de-91f3-c17c89a7eef3" providerId="ADAL" clId="{7A9F07E3-D789-4653-B1B0-2515165793BB}" dt="2024-12-04T19:11:12.702" v="506" actId="20577"/>
        <pc:sldMkLst>
          <pc:docMk/>
          <pc:sldMk cId="3193688375" sldId="313"/>
        </pc:sldMkLst>
        <pc:spChg chg="mod">
          <ac:chgData name="Aastha Kumar" userId="f94225b3-263d-47de-91f3-c17c89a7eef3" providerId="ADAL" clId="{7A9F07E3-D789-4653-B1B0-2515165793BB}" dt="2024-12-04T19:10:11.019" v="480" actId="1076"/>
          <ac:spMkLst>
            <pc:docMk/>
            <pc:sldMk cId="3193688375" sldId="313"/>
            <ac:spMk id="2" creationId="{8AC80740-FD25-CDA4-5ABF-7E1472E64FFE}"/>
          </ac:spMkLst>
        </pc:spChg>
        <pc:spChg chg="mod">
          <ac:chgData name="Aastha Kumar" userId="f94225b3-263d-47de-91f3-c17c89a7eef3" providerId="ADAL" clId="{7A9F07E3-D789-4653-B1B0-2515165793BB}" dt="2024-12-04T19:11:12.702" v="506" actId="20577"/>
          <ac:spMkLst>
            <pc:docMk/>
            <pc:sldMk cId="3193688375" sldId="313"/>
            <ac:spMk id="3" creationId="{C450831C-2889-6532-D975-923ACDCF733B}"/>
          </ac:spMkLst>
        </pc:spChg>
      </pc:sldChg>
      <pc:sldChg chg="modSp del mod">
        <pc:chgData name="Aastha Kumar" userId="f94225b3-263d-47de-91f3-c17c89a7eef3" providerId="ADAL" clId="{7A9F07E3-D789-4653-B1B0-2515165793BB}" dt="2024-12-04T19:10:52.569" v="495" actId="47"/>
        <pc:sldMkLst>
          <pc:docMk/>
          <pc:sldMk cId="1549106272" sldId="315"/>
        </pc:sldMkLst>
        <pc:spChg chg="mod">
          <ac:chgData name="Aastha Kumar" userId="f94225b3-263d-47de-91f3-c17c89a7eef3" providerId="ADAL" clId="{7A9F07E3-D789-4653-B1B0-2515165793BB}" dt="2024-12-04T19:10:43.596" v="490" actId="27636"/>
          <ac:spMkLst>
            <pc:docMk/>
            <pc:sldMk cId="1549106272" sldId="315"/>
            <ac:spMk id="3" creationId="{469F22B4-96EF-6C79-A15D-7961AC8B23E2}"/>
          </ac:spMkLst>
        </pc:spChg>
      </pc:sldChg>
      <pc:sldChg chg="del">
        <pc:chgData name="Aastha Kumar" userId="f94225b3-263d-47de-91f3-c17c89a7eef3" providerId="ADAL" clId="{7A9F07E3-D789-4653-B1B0-2515165793BB}" dt="2024-12-04T19:10:03.266" v="478" actId="47"/>
        <pc:sldMkLst>
          <pc:docMk/>
          <pc:sldMk cId="4262762012" sldId="316"/>
        </pc:sldMkLst>
      </pc:sldChg>
      <pc:sldChg chg="addSp modSp mod">
        <pc:chgData name="Aastha Kumar" userId="f94225b3-263d-47de-91f3-c17c89a7eef3" providerId="ADAL" clId="{7A9F07E3-D789-4653-B1B0-2515165793BB}" dt="2024-12-05T02:36:51.642" v="690" actId="27636"/>
        <pc:sldMkLst>
          <pc:docMk/>
          <pc:sldMk cId="3686621780" sldId="317"/>
        </pc:sldMkLst>
        <pc:spChg chg="mod">
          <ac:chgData name="Aastha Kumar" userId="f94225b3-263d-47de-91f3-c17c89a7eef3" providerId="ADAL" clId="{7A9F07E3-D789-4653-B1B0-2515165793BB}" dt="2024-12-04T19:13:39.857" v="525" actId="1076"/>
          <ac:spMkLst>
            <pc:docMk/>
            <pc:sldMk cId="3686621780" sldId="317"/>
            <ac:spMk id="2" creationId="{007A9162-3B65-2BF5-683F-032629FDC470}"/>
          </ac:spMkLst>
        </pc:spChg>
        <pc:spChg chg="mod">
          <ac:chgData name="Aastha Kumar" userId="f94225b3-263d-47de-91f3-c17c89a7eef3" providerId="ADAL" clId="{7A9F07E3-D789-4653-B1B0-2515165793BB}" dt="2024-12-05T02:36:51.642" v="690" actId="27636"/>
          <ac:spMkLst>
            <pc:docMk/>
            <pc:sldMk cId="3686621780" sldId="317"/>
            <ac:spMk id="3" creationId="{4BEE6A9F-ADA1-CA2C-2611-37FDFC214E7B}"/>
          </ac:spMkLst>
        </pc:spChg>
        <pc:spChg chg="add mod">
          <ac:chgData name="Aastha Kumar" userId="f94225b3-263d-47de-91f3-c17c89a7eef3" providerId="ADAL" clId="{7A9F07E3-D789-4653-B1B0-2515165793BB}" dt="2024-12-05T02:36:49.099" v="688" actId="1076"/>
          <ac:spMkLst>
            <pc:docMk/>
            <pc:sldMk cId="3686621780" sldId="317"/>
            <ac:spMk id="4" creationId="{A4DA7F3A-E9D3-2997-2D4F-2311D3EB0CA8}"/>
          </ac:spMkLst>
        </pc:spChg>
        <pc:spChg chg="add mod">
          <ac:chgData name="Aastha Kumar" userId="f94225b3-263d-47de-91f3-c17c89a7eef3" providerId="ADAL" clId="{7A9F07E3-D789-4653-B1B0-2515165793BB}" dt="2024-12-05T02:36:41.290" v="687" actId="14100"/>
          <ac:spMkLst>
            <pc:docMk/>
            <pc:sldMk cId="3686621780" sldId="317"/>
            <ac:spMk id="5" creationId="{6353D591-6E4C-BE89-7BE3-35C0F1CFEFAC}"/>
          </ac:spMkLst>
        </pc:spChg>
      </pc:sldChg>
      <pc:sldChg chg="addSp delSp modSp del mod">
        <pc:chgData name="Aastha Kumar" userId="f94225b3-263d-47de-91f3-c17c89a7eef3" providerId="ADAL" clId="{7A9F07E3-D789-4653-B1B0-2515165793BB}" dt="2024-12-04T19:14:48.762" v="557" actId="47"/>
        <pc:sldMkLst>
          <pc:docMk/>
          <pc:sldMk cId="1012138700" sldId="318"/>
        </pc:sldMkLst>
        <pc:spChg chg="del">
          <ac:chgData name="Aastha Kumar" userId="f94225b3-263d-47de-91f3-c17c89a7eef3" providerId="ADAL" clId="{7A9F07E3-D789-4653-B1B0-2515165793BB}" dt="2024-12-04T19:13:54.357" v="534" actId="21"/>
          <ac:spMkLst>
            <pc:docMk/>
            <pc:sldMk cId="1012138700" sldId="318"/>
            <ac:spMk id="2" creationId="{A4DA7F3A-E9D3-2997-2D4F-2311D3EB0CA8}"/>
          </ac:spMkLst>
        </pc:spChg>
        <pc:spChg chg="del mod">
          <ac:chgData name="Aastha Kumar" userId="f94225b3-263d-47de-91f3-c17c89a7eef3" providerId="ADAL" clId="{7A9F07E3-D789-4653-B1B0-2515165793BB}" dt="2024-12-04T19:14:09.683" v="539" actId="21"/>
          <ac:spMkLst>
            <pc:docMk/>
            <pc:sldMk cId="1012138700" sldId="318"/>
            <ac:spMk id="3" creationId="{6353D591-6E4C-BE89-7BE3-35C0F1CFEFAC}"/>
          </ac:spMkLst>
        </pc:spChg>
        <pc:spChg chg="add mod">
          <ac:chgData name="Aastha Kumar" userId="f94225b3-263d-47de-91f3-c17c89a7eef3" providerId="ADAL" clId="{7A9F07E3-D789-4653-B1B0-2515165793BB}" dt="2024-12-04T19:13:54.357" v="534" actId="21"/>
          <ac:spMkLst>
            <pc:docMk/>
            <pc:sldMk cId="1012138700" sldId="318"/>
            <ac:spMk id="5" creationId="{61B43ACC-63BA-B0AA-FBDB-1E5D4C0F321D}"/>
          </ac:spMkLst>
        </pc:spChg>
        <pc:spChg chg="add mod">
          <ac:chgData name="Aastha Kumar" userId="f94225b3-263d-47de-91f3-c17c89a7eef3" providerId="ADAL" clId="{7A9F07E3-D789-4653-B1B0-2515165793BB}" dt="2024-12-04T19:14:09.683" v="539" actId="21"/>
          <ac:spMkLst>
            <pc:docMk/>
            <pc:sldMk cId="1012138700" sldId="318"/>
            <ac:spMk id="7" creationId="{0F301AF8-BB6F-EE95-3A40-40DE30721C39}"/>
          </ac:spMkLst>
        </pc:spChg>
      </pc:sldChg>
      <pc:sldChg chg="del">
        <pc:chgData name="Aastha Kumar" userId="f94225b3-263d-47de-91f3-c17c89a7eef3" providerId="ADAL" clId="{7A9F07E3-D789-4653-B1B0-2515165793BB}" dt="2024-12-04T19:13:05.128" v="522" actId="47"/>
        <pc:sldMkLst>
          <pc:docMk/>
          <pc:sldMk cId="4113792572" sldId="319"/>
        </pc:sldMkLst>
      </pc:sldChg>
      <pc:sldChg chg="modSp mod">
        <pc:chgData name="Aastha Kumar" userId="f94225b3-263d-47de-91f3-c17c89a7eef3" providerId="ADAL" clId="{7A9F07E3-D789-4653-B1B0-2515165793BB}" dt="2024-12-05T02:37:16.182" v="694" actId="20577"/>
        <pc:sldMkLst>
          <pc:docMk/>
          <pc:sldMk cId="2369077801" sldId="320"/>
        </pc:sldMkLst>
        <pc:spChg chg="mod">
          <ac:chgData name="Aastha Kumar" userId="f94225b3-263d-47de-91f3-c17c89a7eef3" providerId="ADAL" clId="{7A9F07E3-D789-4653-B1B0-2515165793BB}" dt="2024-12-04T19:15:18.606" v="568" actId="1076"/>
          <ac:spMkLst>
            <pc:docMk/>
            <pc:sldMk cId="2369077801" sldId="320"/>
            <ac:spMk id="2" creationId="{876D3D12-E90F-1CF4-4748-808E45FF99BC}"/>
          </ac:spMkLst>
        </pc:spChg>
        <pc:spChg chg="mod">
          <ac:chgData name="Aastha Kumar" userId="f94225b3-263d-47de-91f3-c17c89a7eef3" providerId="ADAL" clId="{7A9F07E3-D789-4653-B1B0-2515165793BB}" dt="2024-12-05T02:37:16.182" v="694" actId="20577"/>
          <ac:spMkLst>
            <pc:docMk/>
            <pc:sldMk cId="2369077801" sldId="320"/>
            <ac:spMk id="3" creationId="{E4465C0B-7570-4E2C-ABB1-7CE4384E93C3}"/>
          </ac:spMkLst>
        </pc:spChg>
      </pc:sldChg>
      <pc:sldChg chg="modSp del mod">
        <pc:chgData name="Aastha Kumar" userId="f94225b3-263d-47de-91f3-c17c89a7eef3" providerId="ADAL" clId="{7A9F07E3-D789-4653-B1B0-2515165793BB}" dt="2024-12-04T19:15:04.882" v="559" actId="47"/>
        <pc:sldMkLst>
          <pc:docMk/>
          <pc:sldMk cId="2329739925" sldId="321"/>
        </pc:sldMkLst>
        <pc:spChg chg="mod">
          <ac:chgData name="Aastha Kumar" userId="f94225b3-263d-47de-91f3-c17c89a7eef3" providerId="ADAL" clId="{7A9F07E3-D789-4653-B1B0-2515165793BB}" dt="2024-12-04T19:15:03.103" v="558" actId="21"/>
          <ac:spMkLst>
            <pc:docMk/>
            <pc:sldMk cId="2329739925" sldId="321"/>
            <ac:spMk id="3" creationId="{191ACDA3-D850-8425-37D7-F12FC6ADE551}"/>
          </ac:spMkLst>
        </pc:spChg>
      </pc:sldChg>
      <pc:sldChg chg="modSp del mod">
        <pc:chgData name="Aastha Kumar" userId="f94225b3-263d-47de-91f3-c17c89a7eef3" providerId="ADAL" clId="{7A9F07E3-D789-4653-B1B0-2515165793BB}" dt="2024-12-04T19:16:27.500" v="583" actId="47"/>
        <pc:sldMkLst>
          <pc:docMk/>
          <pc:sldMk cId="1890728322" sldId="323"/>
        </pc:sldMkLst>
        <pc:spChg chg="mod">
          <ac:chgData name="Aastha Kumar" userId="f94225b3-263d-47de-91f3-c17c89a7eef3" providerId="ADAL" clId="{7A9F07E3-D789-4653-B1B0-2515165793BB}" dt="2024-12-04T19:16:01.227" v="572" actId="21"/>
          <ac:spMkLst>
            <pc:docMk/>
            <pc:sldMk cId="1890728322" sldId="323"/>
            <ac:spMk id="3" creationId="{1914AA40-63CC-68CA-D4BD-02264AE82355}"/>
          </ac:spMkLst>
        </pc:spChg>
      </pc:sldChg>
      <pc:sldChg chg="modSp mod">
        <pc:chgData name="Aastha Kumar" userId="f94225b3-263d-47de-91f3-c17c89a7eef3" providerId="ADAL" clId="{7A9F07E3-D789-4653-B1B0-2515165793BB}" dt="2024-12-05T02:38:44.779" v="695" actId="1076"/>
        <pc:sldMkLst>
          <pc:docMk/>
          <pc:sldMk cId="3009258840" sldId="325"/>
        </pc:sldMkLst>
        <pc:spChg chg="mod">
          <ac:chgData name="Aastha Kumar" userId="f94225b3-263d-47de-91f3-c17c89a7eef3" providerId="ADAL" clId="{7A9F07E3-D789-4653-B1B0-2515165793BB}" dt="2024-12-05T02:38:44.779" v="695" actId="1076"/>
          <ac:spMkLst>
            <pc:docMk/>
            <pc:sldMk cId="3009258840" sldId="325"/>
            <ac:spMk id="2" creationId="{85DCE15E-CAC7-6C85-E63A-7E5DC88D8710}"/>
          </ac:spMkLst>
        </pc:spChg>
        <pc:spChg chg="mod">
          <ac:chgData name="Aastha Kumar" userId="f94225b3-263d-47de-91f3-c17c89a7eef3" providerId="ADAL" clId="{7A9F07E3-D789-4653-B1B0-2515165793BB}" dt="2024-12-04T20:13:11.431" v="599" actId="5793"/>
          <ac:spMkLst>
            <pc:docMk/>
            <pc:sldMk cId="3009258840" sldId="325"/>
            <ac:spMk id="3" creationId="{39C63220-5333-B3A7-6AEF-F5C824F22308}"/>
          </ac:spMkLst>
        </pc:spChg>
      </pc:sldChg>
      <pc:sldChg chg="modSp del mod">
        <pc:chgData name="Aastha Kumar" userId="f94225b3-263d-47de-91f3-c17c89a7eef3" providerId="ADAL" clId="{7A9F07E3-D789-4653-B1B0-2515165793BB}" dt="2024-12-04T20:13:15.392" v="600" actId="47"/>
        <pc:sldMkLst>
          <pc:docMk/>
          <pc:sldMk cId="3666539658" sldId="326"/>
        </pc:sldMkLst>
        <pc:spChg chg="mod">
          <ac:chgData name="Aastha Kumar" userId="f94225b3-263d-47de-91f3-c17c89a7eef3" providerId="ADAL" clId="{7A9F07E3-D789-4653-B1B0-2515165793BB}" dt="2024-12-04T20:12:30.466" v="584" actId="21"/>
          <ac:spMkLst>
            <pc:docMk/>
            <pc:sldMk cId="3666539658" sldId="326"/>
            <ac:spMk id="3" creationId="{B4058F60-101C-3F89-C225-33A28D44F83E}"/>
          </ac:spMkLst>
        </pc:spChg>
      </pc:sldChg>
      <pc:sldChg chg="del">
        <pc:chgData name="Aastha Kumar" userId="f94225b3-263d-47de-91f3-c17c89a7eef3" providerId="ADAL" clId="{7A9F07E3-D789-4653-B1B0-2515165793BB}" dt="2024-12-04T20:13:18.267" v="601" actId="47"/>
        <pc:sldMkLst>
          <pc:docMk/>
          <pc:sldMk cId="100704446" sldId="327"/>
        </pc:sldMkLst>
      </pc:sldChg>
      <pc:sldChg chg="del">
        <pc:chgData name="Aastha Kumar" userId="f94225b3-263d-47de-91f3-c17c89a7eef3" providerId="ADAL" clId="{7A9F07E3-D789-4653-B1B0-2515165793BB}" dt="2024-12-04T20:13:18.869" v="602" actId="47"/>
        <pc:sldMkLst>
          <pc:docMk/>
          <pc:sldMk cId="4037493667" sldId="328"/>
        </pc:sldMkLst>
      </pc:sldChg>
      <pc:sldChg chg="del">
        <pc:chgData name="Aastha Kumar" userId="f94225b3-263d-47de-91f3-c17c89a7eef3" providerId="ADAL" clId="{7A9F07E3-D789-4653-B1B0-2515165793BB}" dt="2024-12-04T20:13:20.003" v="603" actId="47"/>
        <pc:sldMkLst>
          <pc:docMk/>
          <pc:sldMk cId="23091061" sldId="329"/>
        </pc:sldMkLst>
      </pc:sldChg>
      <pc:sldChg chg="modSp mod">
        <pc:chgData name="Aastha Kumar" userId="f94225b3-263d-47de-91f3-c17c89a7eef3" providerId="ADAL" clId="{7A9F07E3-D789-4653-B1B0-2515165793BB}" dt="2024-12-04T18:27:01.705" v="377" actId="1076"/>
        <pc:sldMkLst>
          <pc:docMk/>
          <pc:sldMk cId="3216298647" sldId="338"/>
        </pc:sldMkLst>
        <pc:spChg chg="mod">
          <ac:chgData name="Aastha Kumar" userId="f94225b3-263d-47de-91f3-c17c89a7eef3" providerId="ADAL" clId="{7A9F07E3-D789-4653-B1B0-2515165793BB}" dt="2024-12-04T18:27:01.705" v="377" actId="1076"/>
          <ac:spMkLst>
            <pc:docMk/>
            <pc:sldMk cId="3216298647" sldId="338"/>
            <ac:spMk id="3" creationId="{00000000-0000-0000-0000-000000000000}"/>
          </ac:spMkLst>
        </pc:spChg>
      </pc:sldChg>
      <pc:sldChg chg="del">
        <pc:chgData name="Aastha Kumar" userId="f94225b3-263d-47de-91f3-c17c89a7eef3" providerId="ADAL" clId="{7A9F07E3-D789-4653-B1B0-2515165793BB}" dt="2024-12-04T18:29:41.543" v="378" actId="47"/>
        <pc:sldMkLst>
          <pc:docMk/>
          <pc:sldMk cId="151688961" sldId="340"/>
        </pc:sldMkLst>
      </pc:sldChg>
      <pc:sldChg chg="addSp delSp modSp del mod">
        <pc:chgData name="Aastha Kumar" userId="f94225b3-263d-47de-91f3-c17c89a7eef3" providerId="ADAL" clId="{7A9F07E3-D789-4653-B1B0-2515165793BB}" dt="2024-12-05T02:42:55.070" v="727" actId="47"/>
        <pc:sldMkLst>
          <pc:docMk/>
          <pc:sldMk cId="1377574357" sldId="341"/>
        </pc:sldMkLst>
        <pc:spChg chg="mod">
          <ac:chgData name="Aastha Kumar" userId="f94225b3-263d-47de-91f3-c17c89a7eef3" providerId="ADAL" clId="{7A9F07E3-D789-4653-B1B0-2515165793BB}" dt="2024-12-05T02:42:12.998" v="700" actId="21"/>
          <ac:spMkLst>
            <pc:docMk/>
            <pc:sldMk cId="1377574357" sldId="341"/>
            <ac:spMk id="2" creationId="{00000000-0000-0000-0000-000000000000}"/>
          </ac:spMkLst>
        </pc:spChg>
        <pc:spChg chg="del mod">
          <ac:chgData name="Aastha Kumar" userId="f94225b3-263d-47de-91f3-c17c89a7eef3" providerId="ADAL" clId="{7A9F07E3-D789-4653-B1B0-2515165793BB}" dt="2024-12-05T02:42:20.756" v="706" actId="21"/>
          <ac:spMkLst>
            <pc:docMk/>
            <pc:sldMk cId="1377574357" sldId="341"/>
            <ac:spMk id="3" creationId="{00000000-0000-0000-0000-000000000000}"/>
          </ac:spMkLst>
        </pc:spChg>
        <pc:spChg chg="add mod">
          <ac:chgData name="Aastha Kumar" userId="f94225b3-263d-47de-91f3-c17c89a7eef3" providerId="ADAL" clId="{7A9F07E3-D789-4653-B1B0-2515165793BB}" dt="2024-12-05T02:42:20.756" v="706" actId="21"/>
          <ac:spMkLst>
            <pc:docMk/>
            <pc:sldMk cId="1377574357" sldId="341"/>
            <ac:spMk id="5" creationId="{7F54EFC8-8451-F649-686B-70056737DD3D}"/>
          </ac:spMkLst>
        </pc:spChg>
      </pc:sldChg>
      <pc:sldChg chg="addSp delSp modSp mod">
        <pc:chgData name="Aastha Kumar" userId="f94225b3-263d-47de-91f3-c17c89a7eef3" providerId="ADAL" clId="{7A9F07E3-D789-4653-B1B0-2515165793BB}" dt="2024-12-05T02:42:52.293" v="726" actId="27636"/>
        <pc:sldMkLst>
          <pc:docMk/>
          <pc:sldMk cId="2258947664" sldId="342"/>
        </pc:sldMkLst>
        <pc:spChg chg="add del mod">
          <ac:chgData name="Aastha Kumar" userId="f94225b3-263d-47de-91f3-c17c89a7eef3" providerId="ADAL" clId="{7A9F07E3-D789-4653-B1B0-2515165793BB}" dt="2024-12-05T02:42:26.048" v="708" actId="478"/>
          <ac:spMkLst>
            <pc:docMk/>
            <pc:sldMk cId="2258947664" sldId="342"/>
            <ac:spMk id="3" creationId="{64310BA0-380A-F0D3-C50D-4F4C22C2D954}"/>
          </ac:spMkLst>
        </pc:spChg>
        <pc:spChg chg="add mod">
          <ac:chgData name="Aastha Kumar" userId="f94225b3-263d-47de-91f3-c17c89a7eef3" providerId="ADAL" clId="{7A9F07E3-D789-4653-B1B0-2515165793BB}" dt="2024-12-05T02:42:52.293" v="726" actId="27636"/>
          <ac:spMkLst>
            <pc:docMk/>
            <pc:sldMk cId="2258947664" sldId="342"/>
            <ac:spMk id="4" creationId="{00000000-0000-0000-0000-000000000000}"/>
          </ac:spMkLst>
        </pc:spChg>
        <pc:spChg chg="del mod">
          <ac:chgData name="Aastha Kumar" userId="f94225b3-263d-47de-91f3-c17c89a7eef3" providerId="ADAL" clId="{7A9F07E3-D789-4653-B1B0-2515165793BB}" dt="2024-12-05T02:42:24.598" v="707" actId="478"/>
          <ac:spMkLst>
            <pc:docMk/>
            <pc:sldMk cId="2258947664" sldId="342"/>
            <ac:spMk id="13314" creationId="{00000000-0000-0000-0000-000000000000}"/>
          </ac:spMkLst>
        </pc:spChg>
        <pc:spChg chg="del">
          <ac:chgData name="Aastha Kumar" userId="f94225b3-263d-47de-91f3-c17c89a7eef3" providerId="ADAL" clId="{7A9F07E3-D789-4653-B1B0-2515165793BB}" dt="2024-12-04T18:30:40.105" v="382" actId="478"/>
          <ac:spMkLst>
            <pc:docMk/>
            <pc:sldMk cId="2258947664" sldId="342"/>
            <ac:spMk id="13333" creationId="{00000000-0000-0000-0000-000000000000}"/>
          </ac:spMkLst>
        </pc:spChg>
        <pc:spChg chg="del">
          <ac:chgData name="Aastha Kumar" userId="f94225b3-263d-47de-91f3-c17c89a7eef3" providerId="ADAL" clId="{7A9F07E3-D789-4653-B1B0-2515165793BB}" dt="2024-12-04T18:30:41.795" v="383" actId="478"/>
          <ac:spMkLst>
            <pc:docMk/>
            <pc:sldMk cId="2258947664" sldId="342"/>
            <ac:spMk id="13334" creationId="{00000000-0000-0000-0000-000000000000}"/>
          </ac:spMkLst>
        </pc:spChg>
        <pc:spChg chg="del">
          <ac:chgData name="Aastha Kumar" userId="f94225b3-263d-47de-91f3-c17c89a7eef3" providerId="ADAL" clId="{7A9F07E3-D789-4653-B1B0-2515165793BB}" dt="2024-12-04T18:30:56.835" v="385" actId="478"/>
          <ac:spMkLst>
            <pc:docMk/>
            <pc:sldMk cId="2258947664" sldId="342"/>
            <ac:spMk id="13335" creationId="{00000000-0000-0000-0000-000000000000}"/>
          </ac:spMkLst>
        </pc:spChg>
        <pc:graphicFrameChg chg="mod modGraphic">
          <ac:chgData name="Aastha Kumar" userId="f94225b3-263d-47de-91f3-c17c89a7eef3" providerId="ADAL" clId="{7A9F07E3-D789-4653-B1B0-2515165793BB}" dt="2024-12-05T02:42:08.707" v="699" actId="1076"/>
          <ac:graphicFrameMkLst>
            <pc:docMk/>
            <pc:sldMk cId="2258947664" sldId="342"/>
            <ac:graphicFrameMk id="13351" creationId="{00000000-0000-0000-0000-000000000000}"/>
          </ac:graphicFrameMkLst>
        </pc:graphicFrameChg>
        <pc:picChg chg="add mod">
          <ac:chgData name="Aastha Kumar" userId="f94225b3-263d-47de-91f3-c17c89a7eef3" providerId="ADAL" clId="{7A9F07E3-D789-4653-B1B0-2515165793BB}" dt="2024-12-04T18:30:59.889" v="387" actId="1076"/>
          <ac:picMkLst>
            <pc:docMk/>
            <pc:sldMk cId="2258947664" sldId="342"/>
            <ac:picMk id="176130" creationId="{00000000-0000-0000-0000-000000000000}"/>
          </ac:picMkLst>
        </pc:picChg>
      </pc:sldChg>
      <pc:sldChg chg="delSp del">
        <pc:chgData name="Aastha Kumar" userId="f94225b3-263d-47de-91f3-c17c89a7eef3" providerId="ADAL" clId="{7A9F07E3-D789-4653-B1B0-2515165793BB}" dt="2024-12-04T18:31:30.535" v="394" actId="47"/>
        <pc:sldMkLst>
          <pc:docMk/>
          <pc:sldMk cId="2475353467" sldId="343"/>
        </pc:sldMkLst>
        <pc:picChg chg="del">
          <ac:chgData name="Aastha Kumar" userId="f94225b3-263d-47de-91f3-c17c89a7eef3" providerId="ADAL" clId="{7A9F07E3-D789-4653-B1B0-2515165793BB}" dt="2024-12-04T18:30:35.740" v="381" actId="21"/>
          <ac:picMkLst>
            <pc:docMk/>
            <pc:sldMk cId="2475353467" sldId="343"/>
            <ac:picMk id="176130" creationId="{00000000-0000-0000-0000-000000000000}"/>
          </ac:picMkLst>
        </pc:picChg>
      </pc:sldChg>
      <pc:sldChg chg="del">
        <pc:chgData name="Aastha Kumar" userId="f94225b3-263d-47de-91f3-c17c89a7eef3" providerId="ADAL" clId="{7A9F07E3-D789-4653-B1B0-2515165793BB}" dt="2024-12-04T18:32:02.979" v="395" actId="47"/>
        <pc:sldMkLst>
          <pc:docMk/>
          <pc:sldMk cId="1024435833" sldId="344"/>
        </pc:sldMkLst>
      </pc:sldChg>
      <pc:sldChg chg="del">
        <pc:chgData name="Aastha Kumar" userId="f94225b3-263d-47de-91f3-c17c89a7eef3" providerId="ADAL" clId="{7A9F07E3-D789-4653-B1B0-2515165793BB}" dt="2024-12-04T18:32:04.638" v="396" actId="47"/>
        <pc:sldMkLst>
          <pc:docMk/>
          <pc:sldMk cId="946150048" sldId="345"/>
        </pc:sldMkLst>
      </pc:sldChg>
      <pc:sldChg chg="del">
        <pc:chgData name="Aastha Kumar" userId="f94225b3-263d-47de-91f3-c17c89a7eef3" providerId="ADAL" clId="{7A9F07E3-D789-4653-B1B0-2515165793BB}" dt="2024-12-04T18:32:08.578" v="397" actId="47"/>
        <pc:sldMkLst>
          <pc:docMk/>
          <pc:sldMk cId="3040353897" sldId="346"/>
        </pc:sldMkLst>
      </pc:sldChg>
      <pc:sldChg chg="del">
        <pc:chgData name="Aastha Kumar" userId="f94225b3-263d-47de-91f3-c17c89a7eef3" providerId="ADAL" clId="{7A9F07E3-D789-4653-B1B0-2515165793BB}" dt="2024-12-04T18:32:19.599" v="398" actId="47"/>
        <pc:sldMkLst>
          <pc:docMk/>
          <pc:sldMk cId="3400333130" sldId="348"/>
        </pc:sldMkLst>
      </pc:sldChg>
      <pc:sldChg chg="del">
        <pc:chgData name="Aastha Kumar" userId="f94225b3-263d-47de-91f3-c17c89a7eef3" providerId="ADAL" clId="{7A9F07E3-D789-4653-B1B0-2515165793BB}" dt="2024-12-04T18:32:25.394" v="399" actId="47"/>
        <pc:sldMkLst>
          <pc:docMk/>
          <pc:sldMk cId="3474968537" sldId="349"/>
        </pc:sldMkLst>
      </pc:sldChg>
      <pc:sldChg chg="del">
        <pc:chgData name="Aastha Kumar" userId="f94225b3-263d-47de-91f3-c17c89a7eef3" providerId="ADAL" clId="{7A9F07E3-D789-4653-B1B0-2515165793BB}" dt="2024-12-04T18:32:26.235" v="400" actId="47"/>
        <pc:sldMkLst>
          <pc:docMk/>
          <pc:sldMk cId="223407552" sldId="350"/>
        </pc:sldMkLst>
      </pc:sldChg>
      <pc:sldChg chg="del">
        <pc:chgData name="Aastha Kumar" userId="f94225b3-263d-47de-91f3-c17c89a7eef3" providerId="ADAL" clId="{7A9F07E3-D789-4653-B1B0-2515165793BB}" dt="2024-12-04T18:33:45.360" v="401" actId="47"/>
        <pc:sldMkLst>
          <pc:docMk/>
          <pc:sldMk cId="3812141649" sldId="376"/>
        </pc:sldMkLst>
      </pc:sldChg>
      <pc:sldChg chg="del">
        <pc:chgData name="Aastha Kumar" userId="f94225b3-263d-47de-91f3-c17c89a7eef3" providerId="ADAL" clId="{7A9F07E3-D789-4653-B1B0-2515165793BB}" dt="2024-12-04T18:33:48.122" v="402" actId="47"/>
        <pc:sldMkLst>
          <pc:docMk/>
          <pc:sldMk cId="535575838" sldId="377"/>
        </pc:sldMkLst>
      </pc:sldChg>
      <pc:sldChg chg="del">
        <pc:chgData name="Aastha Kumar" userId="f94225b3-263d-47de-91f3-c17c89a7eef3" providerId="ADAL" clId="{7A9F07E3-D789-4653-B1B0-2515165793BB}" dt="2024-12-04T18:33:50.814" v="403" actId="47"/>
        <pc:sldMkLst>
          <pc:docMk/>
          <pc:sldMk cId="3751943117" sldId="378"/>
        </pc:sldMkLst>
      </pc:sldChg>
      <pc:sldChg chg="del">
        <pc:chgData name="Aastha Kumar" userId="f94225b3-263d-47de-91f3-c17c89a7eef3" providerId="ADAL" clId="{7A9F07E3-D789-4653-B1B0-2515165793BB}" dt="2024-12-05T02:49:19.882" v="728" actId="47"/>
        <pc:sldMkLst>
          <pc:docMk/>
          <pc:sldMk cId="0" sldId="409"/>
        </pc:sldMkLst>
      </pc:sldChg>
      <pc:sldChg chg="del">
        <pc:chgData name="Aastha Kumar" userId="f94225b3-263d-47de-91f3-c17c89a7eef3" providerId="ADAL" clId="{7A9F07E3-D789-4653-B1B0-2515165793BB}" dt="2024-12-05T02:49:22.057" v="729" actId="47"/>
        <pc:sldMkLst>
          <pc:docMk/>
          <pc:sldMk cId="0" sldId="412"/>
        </pc:sldMkLst>
      </pc:sldChg>
      <pc:sldChg chg="del">
        <pc:chgData name="Aastha Kumar" userId="f94225b3-263d-47de-91f3-c17c89a7eef3" providerId="ADAL" clId="{7A9F07E3-D789-4653-B1B0-2515165793BB}" dt="2024-12-05T02:49:22.945" v="730" actId="47"/>
        <pc:sldMkLst>
          <pc:docMk/>
          <pc:sldMk cId="0" sldId="413"/>
        </pc:sldMkLst>
      </pc:sldChg>
      <pc:sldChg chg="del">
        <pc:chgData name="Aastha Kumar" userId="f94225b3-263d-47de-91f3-c17c89a7eef3" providerId="ADAL" clId="{7A9F07E3-D789-4653-B1B0-2515165793BB}" dt="2024-12-05T02:49:23.515" v="731" actId="47"/>
        <pc:sldMkLst>
          <pc:docMk/>
          <pc:sldMk cId="0" sldId="414"/>
        </pc:sldMkLst>
      </pc:sldChg>
      <pc:sldChg chg="del">
        <pc:chgData name="Aastha Kumar" userId="f94225b3-263d-47de-91f3-c17c89a7eef3" providerId="ADAL" clId="{7A9F07E3-D789-4653-B1B0-2515165793BB}" dt="2024-12-05T02:49:24.966" v="732" actId="47"/>
        <pc:sldMkLst>
          <pc:docMk/>
          <pc:sldMk cId="0" sldId="415"/>
        </pc:sldMkLst>
      </pc:sldChg>
      <pc:sldChg chg="del">
        <pc:chgData name="Aastha Kumar" userId="f94225b3-263d-47de-91f3-c17c89a7eef3" providerId="ADAL" clId="{7A9F07E3-D789-4653-B1B0-2515165793BB}" dt="2024-12-05T02:49:25.751" v="733" actId="47"/>
        <pc:sldMkLst>
          <pc:docMk/>
          <pc:sldMk cId="0" sldId="416"/>
        </pc:sldMkLst>
      </pc:sldChg>
      <pc:sldChg chg="del">
        <pc:chgData name="Aastha Kumar" userId="f94225b3-263d-47de-91f3-c17c89a7eef3" providerId="ADAL" clId="{7A9F07E3-D789-4653-B1B0-2515165793BB}" dt="2024-12-05T02:49:26.537" v="734" actId="47"/>
        <pc:sldMkLst>
          <pc:docMk/>
          <pc:sldMk cId="0" sldId="417"/>
        </pc:sldMkLst>
      </pc:sldChg>
      <pc:sldChg chg="del">
        <pc:chgData name="Aastha Kumar" userId="f94225b3-263d-47de-91f3-c17c89a7eef3" providerId="ADAL" clId="{7A9F07E3-D789-4653-B1B0-2515165793BB}" dt="2024-12-05T02:49:27.469" v="735" actId="47"/>
        <pc:sldMkLst>
          <pc:docMk/>
          <pc:sldMk cId="0" sldId="418"/>
        </pc:sldMkLst>
      </pc:sldChg>
      <pc:sldChg chg="del">
        <pc:chgData name="Aastha Kumar" userId="f94225b3-263d-47de-91f3-c17c89a7eef3" providerId="ADAL" clId="{7A9F07E3-D789-4653-B1B0-2515165793BB}" dt="2024-12-05T02:49:28.355" v="736" actId="47"/>
        <pc:sldMkLst>
          <pc:docMk/>
          <pc:sldMk cId="0" sldId="424"/>
        </pc:sldMkLst>
      </pc:sldChg>
      <pc:sldChg chg="del">
        <pc:chgData name="Aastha Kumar" userId="f94225b3-263d-47de-91f3-c17c89a7eef3" providerId="ADAL" clId="{7A9F07E3-D789-4653-B1B0-2515165793BB}" dt="2024-12-05T02:49:29.443" v="737" actId="47"/>
        <pc:sldMkLst>
          <pc:docMk/>
          <pc:sldMk cId="0" sldId="425"/>
        </pc:sldMkLst>
      </pc:sldChg>
      <pc:sldChg chg="del">
        <pc:chgData name="Aastha Kumar" userId="f94225b3-263d-47de-91f3-c17c89a7eef3" providerId="ADAL" clId="{7A9F07E3-D789-4653-B1B0-2515165793BB}" dt="2024-12-05T02:49:30.091" v="738" actId="47"/>
        <pc:sldMkLst>
          <pc:docMk/>
          <pc:sldMk cId="0" sldId="426"/>
        </pc:sldMkLst>
      </pc:sldChg>
      <pc:sldChg chg="del">
        <pc:chgData name="Aastha Kumar" userId="f94225b3-263d-47de-91f3-c17c89a7eef3" providerId="ADAL" clId="{7A9F07E3-D789-4653-B1B0-2515165793BB}" dt="2024-12-05T02:49:30.801" v="739" actId="47"/>
        <pc:sldMkLst>
          <pc:docMk/>
          <pc:sldMk cId="0" sldId="427"/>
        </pc:sldMkLst>
      </pc:sldChg>
      <pc:sldChg chg="del">
        <pc:chgData name="Aastha Kumar" userId="f94225b3-263d-47de-91f3-c17c89a7eef3" providerId="ADAL" clId="{7A9F07E3-D789-4653-B1B0-2515165793BB}" dt="2024-12-05T02:49:31.797" v="740" actId="47"/>
        <pc:sldMkLst>
          <pc:docMk/>
          <pc:sldMk cId="0" sldId="428"/>
        </pc:sldMkLst>
      </pc:sldChg>
      <pc:sldChg chg="del">
        <pc:chgData name="Aastha Kumar" userId="f94225b3-263d-47de-91f3-c17c89a7eef3" providerId="ADAL" clId="{7A9F07E3-D789-4653-B1B0-2515165793BB}" dt="2024-12-05T02:49:32.937" v="741" actId="47"/>
        <pc:sldMkLst>
          <pc:docMk/>
          <pc:sldMk cId="0" sldId="429"/>
        </pc:sldMkLst>
      </pc:sldChg>
      <pc:sldChg chg="del">
        <pc:chgData name="Aastha Kumar" userId="f94225b3-263d-47de-91f3-c17c89a7eef3" providerId="ADAL" clId="{7A9F07E3-D789-4653-B1B0-2515165793BB}" dt="2024-12-05T02:49:33.453" v="742" actId="47"/>
        <pc:sldMkLst>
          <pc:docMk/>
          <pc:sldMk cId="0" sldId="430"/>
        </pc:sldMkLst>
      </pc:sldChg>
      <pc:sldChg chg="del">
        <pc:chgData name="Aastha Kumar" userId="f94225b3-263d-47de-91f3-c17c89a7eef3" providerId="ADAL" clId="{7A9F07E3-D789-4653-B1B0-2515165793BB}" dt="2024-12-05T02:49:36.794" v="743" actId="47"/>
        <pc:sldMkLst>
          <pc:docMk/>
          <pc:sldMk cId="0" sldId="431"/>
        </pc:sldMkLst>
      </pc:sldChg>
      <pc:sldChg chg="del">
        <pc:chgData name="Aastha Kumar" userId="f94225b3-263d-47de-91f3-c17c89a7eef3" providerId="ADAL" clId="{7A9F07E3-D789-4653-B1B0-2515165793BB}" dt="2024-12-05T02:49:37.665" v="744" actId="47"/>
        <pc:sldMkLst>
          <pc:docMk/>
          <pc:sldMk cId="0" sldId="432"/>
        </pc:sldMkLst>
      </pc:sldChg>
    </pc:docChg>
  </pc:docChgLst>
  <pc:docChgLst>
    <pc:chgData name="Saranya Sarathy" userId="S::saranya.sarathy2021@vitstudent.ac.in::7265805e-0d43-43d2-92dd-63016628f5ca" providerId="AD" clId="Web-{572F5309-5AF0-496B-AD81-CD4D0802B9D7}"/>
    <pc:docChg chg="delSld">
      <pc:chgData name="Saranya Sarathy" userId="S::saranya.sarathy2021@vitstudent.ac.in::7265805e-0d43-43d2-92dd-63016628f5ca" providerId="AD" clId="Web-{572F5309-5AF0-496B-AD81-CD4D0802B9D7}" dt="2024-05-12T16:31:46.100" v="0"/>
      <pc:docMkLst>
        <pc:docMk/>
      </pc:docMkLst>
      <pc:sldChg chg="del">
        <pc:chgData name="Saranya Sarathy" userId="S::saranya.sarathy2021@vitstudent.ac.in::7265805e-0d43-43d2-92dd-63016628f5ca" providerId="AD" clId="Web-{572F5309-5AF0-496B-AD81-CD4D0802B9D7}" dt="2024-05-12T16:31:46.100" v="0"/>
        <pc:sldMkLst>
          <pc:docMk/>
          <pc:sldMk cId="469560568" sldId="435"/>
        </pc:sldMkLst>
      </pc:sldChg>
    </pc:docChg>
  </pc:docChgLst>
  <pc:docChgLst>
    <pc:chgData name="Saranya Sarathy" userId="S::saranya.sarathy2021@vitstudent.ac.in::7265805e-0d43-43d2-92dd-63016628f5ca" providerId="AD" clId="Web-{92F0846E-AC16-C3BF-4A7C-E75F2F1F066D}"/>
    <pc:docChg chg="modSld">
      <pc:chgData name="Saranya Sarathy" userId="S::saranya.sarathy2021@vitstudent.ac.in::7265805e-0d43-43d2-92dd-63016628f5ca" providerId="AD" clId="Web-{92F0846E-AC16-C3BF-4A7C-E75F2F1F066D}" dt="2024-05-11T11:40:08.986" v="66" actId="20577"/>
      <pc:docMkLst>
        <pc:docMk/>
      </pc:docMkLst>
      <pc:sldChg chg="modSp">
        <pc:chgData name="Saranya Sarathy" userId="S::saranya.sarathy2021@vitstudent.ac.in::7265805e-0d43-43d2-92dd-63016628f5ca" providerId="AD" clId="Web-{92F0846E-AC16-C3BF-4A7C-E75F2F1F066D}" dt="2024-05-11T11:40:08.986" v="66" actId="20577"/>
        <pc:sldMkLst>
          <pc:docMk/>
          <pc:sldMk cId="3319964751" sldId="266"/>
        </pc:sldMkLst>
        <pc:spChg chg="mod">
          <ac:chgData name="Saranya Sarathy" userId="S::saranya.sarathy2021@vitstudent.ac.in::7265805e-0d43-43d2-92dd-63016628f5ca" providerId="AD" clId="Web-{92F0846E-AC16-C3BF-4A7C-E75F2F1F066D}" dt="2024-05-11T11:40:08.986" v="66" actId="20577"/>
          <ac:spMkLst>
            <pc:docMk/>
            <pc:sldMk cId="3319964751" sldId="266"/>
            <ac:spMk id="2" creationId="{4625FAF5-0FFF-26F8-33A9-D587617E13B5}"/>
          </ac:spMkLst>
        </pc:spChg>
      </pc:sldChg>
    </pc:docChg>
  </pc:docChgLst>
  <pc:docChgLst>
    <pc:chgData name="Nanidni Tyagi" userId="S::nanidni.tyagi2021@vitstudent.ac.in::7c2852b8-c7c4-4be9-827b-f283226dc412" providerId="AD" clId="Web-{A55DFD2E-2F9C-D5CB-5A7B-A400AECA76FC}"/>
    <pc:docChg chg="addSld">
      <pc:chgData name="Nanidni Tyagi" userId="S::nanidni.tyagi2021@vitstudent.ac.in::7c2852b8-c7c4-4be9-827b-f283226dc412" providerId="AD" clId="Web-{A55DFD2E-2F9C-D5CB-5A7B-A400AECA76FC}" dt="2024-05-12T18:46:47.513" v="0"/>
      <pc:docMkLst>
        <pc:docMk/>
      </pc:docMkLst>
      <pc:sldChg chg="new">
        <pc:chgData name="Nanidni Tyagi" userId="S::nanidni.tyagi2021@vitstudent.ac.in::7c2852b8-c7c4-4be9-827b-f283226dc412" providerId="AD" clId="Web-{A55DFD2E-2F9C-D5CB-5A7B-A400AECA76FC}" dt="2024-05-12T18:46:47.513" v="0"/>
        <pc:sldMkLst>
          <pc:docMk/>
          <pc:sldMk cId="1322742153" sldId="435"/>
        </pc:sldMkLst>
      </pc:sldChg>
    </pc:docChg>
  </pc:docChgLst>
  <pc:docChgLst>
    <pc:chgData name="Nitin N" userId="S::nitin.n2021@vitstudent.ac.in::5df00f77-6857-4ba4-9371-79d6aa795e18" providerId="AD" clId="Web-{D0B7EE3B-44F0-4BAA-9CD4-EB224CC2F4F8}"/>
    <pc:docChg chg="modSld">
      <pc:chgData name="Nitin N" userId="S::nitin.n2021@vitstudent.ac.in::5df00f77-6857-4ba4-9371-79d6aa795e18" providerId="AD" clId="Web-{D0B7EE3B-44F0-4BAA-9CD4-EB224CC2F4F8}" dt="2024-05-12T12:21:09.829" v="0" actId="1076"/>
      <pc:docMkLst>
        <pc:docMk/>
      </pc:docMkLst>
      <pc:sldChg chg="modSp">
        <pc:chgData name="Nitin N" userId="S::nitin.n2021@vitstudent.ac.in::5df00f77-6857-4ba4-9371-79d6aa795e18" providerId="AD" clId="Web-{D0B7EE3B-44F0-4BAA-9CD4-EB224CC2F4F8}" dt="2024-05-12T12:21:09.829" v="0" actId="1076"/>
        <pc:sldMkLst>
          <pc:docMk/>
          <pc:sldMk cId="2026807326" sldId="269"/>
        </pc:sldMkLst>
        <pc:picChg chg="mod">
          <ac:chgData name="Nitin N" userId="S::nitin.n2021@vitstudent.ac.in::5df00f77-6857-4ba4-9371-79d6aa795e18" providerId="AD" clId="Web-{D0B7EE3B-44F0-4BAA-9CD4-EB224CC2F4F8}" dt="2024-05-12T12:21:09.829" v="0" actId="1076"/>
          <ac:picMkLst>
            <pc:docMk/>
            <pc:sldMk cId="2026807326" sldId="269"/>
            <ac:picMk id="3074" creationId="{5A5C7EC7-D32E-6350-94DA-47D7D2625563}"/>
          </ac:picMkLst>
        </pc:picChg>
      </pc:sldChg>
    </pc:docChg>
  </pc:docChgLst>
  <pc:docChgLst>
    <pc:chgData name="Bommi Harsha Vardhan" userId="S::bommiharsha.vardhan2021@vitstudent.ac.in::9ec03a2f-a652-4118-811f-11304c54c816" providerId="AD" clId="Web-{6A024F07-1D26-8289-460A-8F5F50760B2E}"/>
    <pc:docChg chg="addSld">
      <pc:chgData name="Bommi Harsha Vardhan" userId="S::bommiharsha.vardhan2021@vitstudent.ac.in::9ec03a2f-a652-4118-811f-11304c54c816" providerId="AD" clId="Web-{6A024F07-1D26-8289-460A-8F5F50760B2E}" dt="2024-05-12T08:52:18.743" v="0"/>
      <pc:docMkLst>
        <pc:docMk/>
      </pc:docMkLst>
      <pc:sldChg chg="new">
        <pc:chgData name="Bommi Harsha Vardhan" userId="S::bommiharsha.vardhan2021@vitstudent.ac.in::9ec03a2f-a652-4118-811f-11304c54c816" providerId="AD" clId="Web-{6A024F07-1D26-8289-460A-8F5F50760B2E}" dt="2024-05-12T08:52:18.743" v="0"/>
        <pc:sldMkLst>
          <pc:docMk/>
          <pc:sldMk cId="469560568" sldId="435"/>
        </pc:sldMkLst>
      </pc:sldChg>
    </pc:docChg>
  </pc:docChgLst>
  <pc:docChgLst>
    <pc:chgData name="Diya Katariya" userId="S::diya.katariya2021@vitstudent.ac.in::fd65be52-5498-4138-a93f-c4cc0eec7a0f" providerId="AD" clId="Web-{534A0950-2830-4D6D-B991-948B39102F1E}"/>
    <pc:docChg chg="modSld">
      <pc:chgData name="Diya Katariya" userId="S::diya.katariya2021@vitstudent.ac.in::fd65be52-5498-4138-a93f-c4cc0eec7a0f" providerId="AD" clId="Web-{534A0950-2830-4D6D-B991-948B39102F1E}" dt="2024-05-11T11:41:07.146" v="132" actId="20577"/>
      <pc:docMkLst>
        <pc:docMk/>
      </pc:docMkLst>
      <pc:sldChg chg="modSp">
        <pc:chgData name="Diya Katariya" userId="S::diya.katariya2021@vitstudent.ac.in::fd65be52-5498-4138-a93f-c4cc0eec7a0f" providerId="AD" clId="Web-{534A0950-2830-4D6D-B991-948B39102F1E}" dt="2024-05-11T11:39:37.862" v="104" actId="20577"/>
        <pc:sldMkLst>
          <pc:docMk/>
          <pc:sldMk cId="3319964751" sldId="266"/>
        </pc:sldMkLst>
        <pc:spChg chg="mod">
          <ac:chgData name="Diya Katariya" userId="S::diya.katariya2021@vitstudent.ac.in::fd65be52-5498-4138-a93f-c4cc0eec7a0f" providerId="AD" clId="Web-{534A0950-2830-4D6D-B991-948B39102F1E}" dt="2024-05-11T11:39:37.862" v="104" actId="20577"/>
          <ac:spMkLst>
            <pc:docMk/>
            <pc:sldMk cId="3319964751" sldId="266"/>
            <ac:spMk id="2" creationId="{4625FAF5-0FFF-26F8-33A9-D587617E13B5}"/>
          </ac:spMkLst>
        </pc:spChg>
      </pc:sldChg>
      <pc:sldChg chg="modSp">
        <pc:chgData name="Diya Katariya" userId="S::diya.katariya2021@vitstudent.ac.in::fd65be52-5498-4138-a93f-c4cc0eec7a0f" providerId="AD" clId="Web-{534A0950-2830-4D6D-B991-948B39102F1E}" dt="2024-05-11T11:41:07.146" v="132" actId="20577"/>
        <pc:sldMkLst>
          <pc:docMk/>
          <pc:sldMk cId="3300501628" sldId="267"/>
        </pc:sldMkLst>
        <pc:spChg chg="mod">
          <ac:chgData name="Diya Katariya" userId="S::diya.katariya2021@vitstudent.ac.in::fd65be52-5498-4138-a93f-c4cc0eec7a0f" providerId="AD" clId="Web-{534A0950-2830-4D6D-B991-948B39102F1E}" dt="2024-05-11T11:41:07.146" v="132" actId="20577"/>
          <ac:spMkLst>
            <pc:docMk/>
            <pc:sldMk cId="3300501628" sldId="267"/>
            <ac:spMk id="2" creationId="{55A973FD-8AD7-9C0D-C47D-410CA6306ED1}"/>
          </ac:spMkLst>
        </pc:spChg>
      </pc:sldChg>
    </pc:docChg>
  </pc:docChgLst>
</pc:chgInfo>
</file>

<file path=ppt/media/image1.jpeg>
</file>

<file path=ppt/media/image2.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1A5EFF-3A42-A944-B593-C26CA740C6E0}" type="datetimeFigureOut">
              <a:rPr lang="en-US" smtClean="0"/>
              <a:t>12/5/2024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F7635-410C-7E45-9686-4AE1E1C0681C}" type="slidenum">
              <a:rPr lang="en-US" smtClean="0"/>
              <a:t>‹#›</a:t>
            </a:fld>
            <a:endParaRPr lang="en-US"/>
          </a:p>
        </p:txBody>
      </p:sp>
    </p:spTree>
    <p:extLst>
      <p:ext uri="{BB962C8B-B14F-4D97-AF65-F5344CB8AC3E}">
        <p14:creationId xmlns:p14="http://schemas.microsoft.com/office/powerpoint/2010/main" val="3263956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2896C6AF-335F-4EC5-9ABF-1589F3804796}" type="slidenum">
              <a:rPr lang="en-US" smtClean="0"/>
              <a:pPr eaLnBrk="1" hangingPunct="1"/>
              <a:t>17</a:t>
            </a:fld>
            <a:endParaRPr lang="en-US"/>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atin typeface="Arial"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760BA-DE7E-9AEC-8549-F9826BA5874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A7CE0452-7D86-51C9-9B9F-084321287E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EB661BE-8ADC-2ED1-49A9-07D3D3F77787}"/>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5" name="Footer Placeholder 4">
            <a:extLst>
              <a:ext uri="{FF2B5EF4-FFF2-40B4-BE49-F238E27FC236}">
                <a16:creationId xmlns:a16="http://schemas.microsoft.com/office/drawing/2014/main" id="{CADC5A77-AAC2-B547-ED5B-F7F4316269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76828B-0CEF-5C32-48D2-E461340FDEAE}"/>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717571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EF9C1-6441-D05E-3587-CFB9373F0E7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E6B1504-6DD1-727B-E9F5-3A508FEB059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FAAE5B4-0755-9777-20B2-C2CB0E57E8A3}"/>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5" name="Footer Placeholder 4">
            <a:extLst>
              <a:ext uri="{FF2B5EF4-FFF2-40B4-BE49-F238E27FC236}">
                <a16:creationId xmlns:a16="http://schemas.microsoft.com/office/drawing/2014/main" id="{93A293B2-5D07-14F6-3891-D8B3802E7D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E13223-7064-76AC-1AB6-9ED68AB73478}"/>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1394355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73CCC1-4442-97DF-BDB8-98F7D3F1644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982ABB4-4D15-36F5-6AEA-197B7FC1A5C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DC79846-B44B-966B-FFD4-8DBCEF04CB9E}"/>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5" name="Footer Placeholder 4">
            <a:extLst>
              <a:ext uri="{FF2B5EF4-FFF2-40B4-BE49-F238E27FC236}">
                <a16:creationId xmlns:a16="http://schemas.microsoft.com/office/drawing/2014/main" id="{F553DB8D-EECC-0E83-9D91-1619F67E58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7BF13-28C0-71DB-3993-6CAE0C4F2E02}"/>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2763598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hart">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a:t>Click to edit Master title style</a:t>
            </a:r>
          </a:p>
        </p:txBody>
      </p:sp>
      <p:sp>
        <p:nvSpPr>
          <p:cNvPr id="3" name="Chart Placeholder 2"/>
          <p:cNvSpPr>
            <a:spLocks noGrp="1"/>
          </p:cNvSpPr>
          <p:nvPr>
            <p:ph type="chart" idx="1"/>
          </p:nvPr>
        </p:nvSpPr>
        <p:spPr>
          <a:xfrm>
            <a:off x="609600" y="1600201"/>
            <a:ext cx="10972800" cy="4525963"/>
          </a:xfrm>
        </p:spPr>
        <p:txBody>
          <a:bodyPr/>
          <a:lstStyle/>
          <a:p>
            <a:pPr lvl="0"/>
            <a:endParaRPr lang="en-US" noProof="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530B12FE-59CA-4D08-B1EF-1551B0CA4A0F}" type="slidenum">
              <a:rPr lang="en-US"/>
              <a:pPr>
                <a:defRPr/>
              </a:pPr>
              <a:t>‹#›</a:t>
            </a:fld>
            <a:endParaRPr lang="en-US"/>
          </a:p>
        </p:txBody>
      </p:sp>
    </p:spTree>
    <p:extLst>
      <p:ext uri="{BB962C8B-B14F-4D97-AF65-F5344CB8AC3E}">
        <p14:creationId xmlns:p14="http://schemas.microsoft.com/office/powerpoint/2010/main" val="1310799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D34C-9375-7010-5A0D-30EA2A11130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0EC40C5-97DB-F2C0-BFD3-C129E835F13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3A31DBC-43D4-88BB-A634-D6CB9E60C557}"/>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5" name="Footer Placeholder 4">
            <a:extLst>
              <a:ext uri="{FF2B5EF4-FFF2-40B4-BE49-F238E27FC236}">
                <a16:creationId xmlns:a16="http://schemas.microsoft.com/office/drawing/2014/main" id="{0234D3B8-7136-82A0-3020-86D2676050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796078-6920-5A8B-3810-84C832B4C9B2}"/>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26288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FED4-F104-EEF0-ABAB-44976343D65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266511C-352A-DF2D-6B59-656FA71DF07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8F71586-542A-CECE-147E-A46BE5E9C623}"/>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5" name="Footer Placeholder 4">
            <a:extLst>
              <a:ext uri="{FF2B5EF4-FFF2-40B4-BE49-F238E27FC236}">
                <a16:creationId xmlns:a16="http://schemas.microsoft.com/office/drawing/2014/main" id="{49DD583D-1AE6-6352-E2F9-A1BEE5E488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DD51BD-DF74-0F84-C4A1-6893AF3AD2EE}"/>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2162886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51B4C-5910-0A07-96CE-031C95BF6C1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B6F01DC-8A3F-C39F-767C-17BACC1BF95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5C9F22E-9677-21BB-A56E-6A39E453724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BBAE778-B172-F524-8561-FF360CF7DBA3}"/>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6" name="Footer Placeholder 5">
            <a:extLst>
              <a:ext uri="{FF2B5EF4-FFF2-40B4-BE49-F238E27FC236}">
                <a16:creationId xmlns:a16="http://schemas.microsoft.com/office/drawing/2014/main" id="{683C0407-F7B3-29FB-4F51-118E7A816F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B04249-1E7E-1A27-D27A-F2C7F1A10537}"/>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3364597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54B61-6F06-EF0C-4C7D-DDC31F81F76E}"/>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1C5D9F8-8FD9-78E9-E7F1-21C625EA8A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5EEDB47-423E-3258-6099-BA1A3F08143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CB93E4AC-12D8-292C-BC73-4CAAABD020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421C9BB-F852-5BAB-6B94-3133E59CAD6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B20D247-802C-9FAD-2A2E-600483C9F4CC}"/>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8" name="Footer Placeholder 7">
            <a:extLst>
              <a:ext uri="{FF2B5EF4-FFF2-40B4-BE49-F238E27FC236}">
                <a16:creationId xmlns:a16="http://schemas.microsoft.com/office/drawing/2014/main" id="{0D1952BE-63B8-CC14-E2AB-9275719BB5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BED03C-7D4D-ACF5-7897-F3DD1195E151}"/>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1225905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D01D2-9E65-1E6B-6BD7-7EF79539A42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C1AAA3A-2FBD-2F97-95CF-5EB2B4AAF438}"/>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4" name="Footer Placeholder 3">
            <a:extLst>
              <a:ext uri="{FF2B5EF4-FFF2-40B4-BE49-F238E27FC236}">
                <a16:creationId xmlns:a16="http://schemas.microsoft.com/office/drawing/2014/main" id="{A07D7318-EA09-87CB-B3B7-10F425E008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5B20E1-DB13-D9BA-99E0-07F2F66E0A80}"/>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2633052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EBDDFD-E601-AEE9-00A1-03F51D917263}"/>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3" name="Footer Placeholder 2">
            <a:extLst>
              <a:ext uri="{FF2B5EF4-FFF2-40B4-BE49-F238E27FC236}">
                <a16:creationId xmlns:a16="http://schemas.microsoft.com/office/drawing/2014/main" id="{9996D0FE-9C3B-7B20-352F-E4AEBE303C5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A3F836-39C6-B8F4-F7B6-8B72E0978844}"/>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485407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96443-7739-C653-D2D0-A23C88D849D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23195B-6D66-22C2-B574-AFDF22235E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9DEA89CF-DCE6-105B-1FFC-AA9143F08A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1DB489-37CC-41DF-44AC-AEAEA5F5D9E0}"/>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6" name="Footer Placeholder 5">
            <a:extLst>
              <a:ext uri="{FF2B5EF4-FFF2-40B4-BE49-F238E27FC236}">
                <a16:creationId xmlns:a16="http://schemas.microsoft.com/office/drawing/2014/main" id="{7E65578F-7ED7-7235-C5C7-AFA1D0FD13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C12D0C-BC82-E3D1-1F69-0CCFA2D7058D}"/>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4076828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A8E1F-892E-6C8E-9A2F-5A33951B5CD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B909A943-B7C1-90C3-0B28-B89AD5BD38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858F240-80D4-872E-F72E-C1B58C759A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62164D1-62D2-8F2D-560B-DEBDAEA4154E}"/>
              </a:ext>
            </a:extLst>
          </p:cNvPr>
          <p:cNvSpPr>
            <a:spLocks noGrp="1"/>
          </p:cNvSpPr>
          <p:nvPr>
            <p:ph type="dt" sz="half" idx="10"/>
          </p:nvPr>
        </p:nvSpPr>
        <p:spPr/>
        <p:txBody>
          <a:bodyPr/>
          <a:lstStyle/>
          <a:p>
            <a:fld id="{EE996D7B-4E7E-7A4B-B323-9A474C88D201}" type="datetimeFigureOut">
              <a:rPr lang="en-US" smtClean="0"/>
              <a:t>12/5/2024</a:t>
            </a:fld>
            <a:endParaRPr lang="en-US"/>
          </a:p>
        </p:txBody>
      </p:sp>
      <p:sp>
        <p:nvSpPr>
          <p:cNvPr id="6" name="Footer Placeholder 5">
            <a:extLst>
              <a:ext uri="{FF2B5EF4-FFF2-40B4-BE49-F238E27FC236}">
                <a16:creationId xmlns:a16="http://schemas.microsoft.com/office/drawing/2014/main" id="{45137817-7A6B-B2C4-CABE-A1EDC826C0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4AE2CC-E5FB-BFEC-EB79-76B888BF6553}"/>
              </a:ext>
            </a:extLst>
          </p:cNvPr>
          <p:cNvSpPr>
            <a:spLocks noGrp="1"/>
          </p:cNvSpPr>
          <p:nvPr>
            <p:ph type="sldNum" sz="quarter" idx="12"/>
          </p:nvPr>
        </p:nvSpPr>
        <p:spPr/>
        <p:txBody>
          <a:bodyPr/>
          <a:lstStyle/>
          <a:p>
            <a:fld id="{105D56D7-A966-3040-BF32-71138BCEFDC5}" type="slidenum">
              <a:rPr lang="en-US" smtClean="0"/>
              <a:t>‹#›</a:t>
            </a:fld>
            <a:endParaRPr lang="en-US"/>
          </a:p>
        </p:txBody>
      </p:sp>
    </p:spTree>
    <p:extLst>
      <p:ext uri="{BB962C8B-B14F-4D97-AF65-F5344CB8AC3E}">
        <p14:creationId xmlns:p14="http://schemas.microsoft.com/office/powerpoint/2010/main" val="4085743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0652E2-B51E-BC6F-C8E6-D04D550713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5B2E7AF-ED9E-16A5-D513-7D25C2E144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49F86D7-35D9-3354-1318-85A6CAEFFB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E996D7B-4E7E-7A4B-B323-9A474C88D201}" type="datetimeFigureOut">
              <a:rPr lang="en-US" smtClean="0"/>
              <a:t>12/5/2024</a:t>
            </a:fld>
            <a:endParaRPr lang="en-US"/>
          </a:p>
        </p:txBody>
      </p:sp>
      <p:sp>
        <p:nvSpPr>
          <p:cNvPr id="5" name="Footer Placeholder 4">
            <a:extLst>
              <a:ext uri="{FF2B5EF4-FFF2-40B4-BE49-F238E27FC236}">
                <a16:creationId xmlns:a16="http://schemas.microsoft.com/office/drawing/2014/main" id="{AAE621D2-C4F8-199B-ACE4-0381316B53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6625FB4-455C-BE6A-262D-B9FCA4B7BC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05D56D7-A966-3040-BF32-71138BCEFDC5}" type="slidenum">
              <a:rPr lang="en-US" smtClean="0"/>
              <a:t>‹#›</a:t>
            </a:fld>
            <a:endParaRPr lang="en-US"/>
          </a:p>
        </p:txBody>
      </p:sp>
    </p:spTree>
    <p:extLst>
      <p:ext uri="{BB962C8B-B14F-4D97-AF65-F5344CB8AC3E}">
        <p14:creationId xmlns:p14="http://schemas.microsoft.com/office/powerpoint/2010/main" val="11170251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59F11-CB40-1725-B6F1-FE33F5B0FE31}"/>
              </a:ext>
            </a:extLst>
          </p:cNvPr>
          <p:cNvSpPr>
            <a:spLocks noGrp="1"/>
          </p:cNvSpPr>
          <p:nvPr>
            <p:ph type="title"/>
          </p:nvPr>
        </p:nvSpPr>
        <p:spPr/>
        <p:txBody>
          <a:bodyPr/>
          <a:lstStyle/>
          <a:p>
            <a:r>
              <a:rPr lang="en-US"/>
              <a:t>Augmented &amp; Virtual Reality</a:t>
            </a:r>
          </a:p>
        </p:txBody>
      </p:sp>
      <p:pic>
        <p:nvPicPr>
          <p:cNvPr id="3074" name="Picture 2" descr="Extended reality technologies organized according to the degree of immersion, from left—low immersion— to right—high immersion: augmented reality, mixed reality and virtual reality. ">
            <a:extLst>
              <a:ext uri="{FF2B5EF4-FFF2-40B4-BE49-F238E27FC236}">
                <a16:creationId xmlns:a16="http://schemas.microsoft.com/office/drawing/2014/main" id="{5A5C7EC7-D32E-6350-94DA-47D7D262556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882289"/>
            <a:ext cx="10621617" cy="4985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6807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80740-FD25-CDA4-5ABF-7E1472E64FFE}"/>
              </a:ext>
            </a:extLst>
          </p:cNvPr>
          <p:cNvSpPr>
            <a:spLocks noGrp="1"/>
          </p:cNvSpPr>
          <p:nvPr>
            <p:ph type="title"/>
          </p:nvPr>
        </p:nvSpPr>
        <p:spPr>
          <a:xfrm>
            <a:off x="0" y="0"/>
            <a:ext cx="10515600" cy="777875"/>
          </a:xfrm>
        </p:spPr>
        <p:txBody>
          <a:bodyPr>
            <a:normAutofit/>
          </a:bodyPr>
          <a:lstStyle/>
          <a:p>
            <a:pPr fontAlgn="base"/>
            <a:r>
              <a:rPr lang="en-IN" b="1" i="0" dirty="0">
                <a:solidFill>
                  <a:srgbClr val="000000"/>
                </a:solidFill>
                <a:effectLst/>
                <a:latin typeface="mont-bold"/>
              </a:rPr>
              <a:t>4. Choose an SDK</a:t>
            </a:r>
            <a:endParaRPr lang="en-US" dirty="0"/>
          </a:p>
        </p:txBody>
      </p:sp>
      <p:sp>
        <p:nvSpPr>
          <p:cNvPr id="3" name="Content Placeholder 2">
            <a:extLst>
              <a:ext uri="{FF2B5EF4-FFF2-40B4-BE49-F238E27FC236}">
                <a16:creationId xmlns:a16="http://schemas.microsoft.com/office/drawing/2014/main" id="{C450831C-2889-6532-D975-923ACDCF733B}"/>
              </a:ext>
            </a:extLst>
          </p:cNvPr>
          <p:cNvSpPr>
            <a:spLocks noGrp="1"/>
          </p:cNvSpPr>
          <p:nvPr>
            <p:ph idx="1"/>
          </p:nvPr>
        </p:nvSpPr>
        <p:spPr>
          <a:xfrm>
            <a:off x="171449" y="939799"/>
            <a:ext cx="11801475" cy="5794375"/>
          </a:xfrm>
        </p:spPr>
        <p:txBody>
          <a:bodyPr>
            <a:normAutofit lnSpcReduction="10000"/>
          </a:bodyPr>
          <a:lstStyle/>
          <a:p>
            <a:pPr marL="0" indent="0" algn="just">
              <a:buNone/>
            </a:pPr>
            <a:r>
              <a:rPr lang="en-IN" b="0" i="0" dirty="0">
                <a:solidFill>
                  <a:srgbClr val="000000"/>
                </a:solidFill>
                <a:effectLst/>
                <a:latin typeface="mont-light"/>
              </a:rPr>
              <a:t>An SDK is a pack of tools to make the augmented reality app development process faster and prevent errors in the software you create. Special features can be added to your product.</a:t>
            </a:r>
          </a:p>
          <a:p>
            <a:pPr algn="just" fontAlgn="base"/>
            <a:r>
              <a:rPr lang="en-IN" b="1" i="0" dirty="0">
                <a:solidFill>
                  <a:srgbClr val="000000"/>
                </a:solidFill>
                <a:effectLst/>
                <a:latin typeface="mont-semibold"/>
              </a:rPr>
              <a:t>Image recognition —</a:t>
            </a:r>
            <a:r>
              <a:rPr lang="en-IN" b="0" i="0" dirty="0">
                <a:solidFill>
                  <a:srgbClr val="000000"/>
                </a:solidFill>
                <a:effectLst/>
                <a:latin typeface="mont-light"/>
              </a:rPr>
              <a:t> the ability to detect, identify, and track 2D images.</a:t>
            </a:r>
          </a:p>
          <a:p>
            <a:pPr algn="just" fontAlgn="base"/>
            <a:r>
              <a:rPr lang="en-IN" b="1" i="0" dirty="0">
                <a:solidFill>
                  <a:srgbClr val="000000"/>
                </a:solidFill>
                <a:effectLst/>
                <a:latin typeface="mont-semibold"/>
              </a:rPr>
              <a:t>Geo-location support —</a:t>
            </a:r>
            <a:r>
              <a:rPr lang="en-IN" b="0" i="0" dirty="0">
                <a:solidFill>
                  <a:srgbClr val="000000"/>
                </a:solidFill>
                <a:effectLst/>
                <a:latin typeface="mont-light"/>
              </a:rPr>
              <a:t> access to the location data gathered by a device.</a:t>
            </a:r>
          </a:p>
          <a:p>
            <a:pPr algn="just" fontAlgn="base">
              <a:buFont typeface="Arial" panose="020B0604020202020204" pitchFamily="34" charset="0"/>
              <a:buChar char="•"/>
            </a:pPr>
            <a:r>
              <a:rPr lang="en-IN" b="1" i="0" dirty="0">
                <a:solidFill>
                  <a:srgbClr val="000000"/>
                </a:solidFill>
                <a:effectLst/>
                <a:latin typeface="mont-semibold"/>
              </a:rPr>
              <a:t>3D tracking —</a:t>
            </a:r>
            <a:r>
              <a:rPr lang="en-IN" b="0" i="0" dirty="0">
                <a:solidFill>
                  <a:srgbClr val="000000"/>
                </a:solidFill>
                <a:effectLst/>
                <a:latin typeface="mont-light"/>
              </a:rPr>
              <a:t> the ability to identify 3D objects in a scanned environment and track them.</a:t>
            </a:r>
          </a:p>
          <a:p>
            <a:pPr algn="just" fontAlgn="base">
              <a:buFont typeface="Arial" panose="020B0604020202020204" pitchFamily="34" charset="0"/>
              <a:buChar char="•"/>
            </a:pPr>
            <a:r>
              <a:rPr lang="en-IN" b="1" i="0" dirty="0">
                <a:solidFill>
                  <a:srgbClr val="000000"/>
                </a:solidFill>
                <a:effectLst/>
                <a:latin typeface="mont-semibold"/>
              </a:rPr>
              <a:t>Cloud recognition —</a:t>
            </a:r>
            <a:r>
              <a:rPr lang="en-IN" b="0" i="0" dirty="0">
                <a:solidFill>
                  <a:srgbClr val="000000"/>
                </a:solidFill>
                <a:effectLst/>
                <a:latin typeface="mont-light"/>
              </a:rPr>
              <a:t> the ability to use a cloud-based database to recognize scanned objects.</a:t>
            </a:r>
          </a:p>
          <a:p>
            <a:pPr algn="just" fontAlgn="base">
              <a:buFont typeface="Arial" panose="020B0604020202020204" pitchFamily="34" charset="0"/>
              <a:buChar char="•"/>
            </a:pPr>
            <a:r>
              <a:rPr lang="en-IN" b="1" i="0" dirty="0">
                <a:solidFill>
                  <a:srgbClr val="000000"/>
                </a:solidFill>
                <a:effectLst/>
                <a:latin typeface="mont-semibold"/>
              </a:rPr>
              <a:t>SLAM support —</a:t>
            </a:r>
            <a:r>
              <a:rPr lang="en-IN" b="0" i="0" dirty="0">
                <a:solidFill>
                  <a:srgbClr val="000000"/>
                </a:solidFill>
                <a:effectLst/>
                <a:latin typeface="mont-light"/>
              </a:rPr>
              <a:t> the Simultaneous Localization and Mapping (SLAM) enables understanding of the physical space between scanned objects.</a:t>
            </a:r>
          </a:p>
          <a:p>
            <a:pPr algn="just" fontAlgn="base">
              <a:buFont typeface="Arial" panose="020B0604020202020204" pitchFamily="34" charset="0"/>
              <a:buChar char="•"/>
            </a:pPr>
            <a:r>
              <a:rPr lang="en-IN" b="1" i="0" dirty="0">
                <a:solidFill>
                  <a:srgbClr val="000000"/>
                </a:solidFill>
                <a:effectLst/>
                <a:latin typeface="mont-semibold"/>
              </a:rPr>
              <a:t>Smart glasses support —</a:t>
            </a:r>
            <a:r>
              <a:rPr lang="en-IN" b="0" i="0" dirty="0">
                <a:solidFill>
                  <a:srgbClr val="000000"/>
                </a:solidFill>
                <a:effectLst/>
                <a:latin typeface="mont-light"/>
              </a:rPr>
              <a:t> the inbuilt compatibility with the hardware and software used by augmented reality glasses. </a:t>
            </a:r>
          </a:p>
          <a:p>
            <a:pPr algn="just"/>
            <a:endParaRPr lang="en-IN" b="0" i="0" dirty="0">
              <a:solidFill>
                <a:srgbClr val="000000"/>
              </a:solidFill>
              <a:effectLst/>
              <a:latin typeface="mont-light"/>
            </a:endParaRPr>
          </a:p>
          <a:p>
            <a:pPr algn="just"/>
            <a:endParaRPr lang="en-US" dirty="0"/>
          </a:p>
        </p:txBody>
      </p:sp>
    </p:spTree>
    <p:extLst>
      <p:ext uri="{BB962C8B-B14F-4D97-AF65-F5344CB8AC3E}">
        <p14:creationId xmlns:p14="http://schemas.microsoft.com/office/powerpoint/2010/main" val="3193688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A9162-3B65-2BF5-683F-032629FDC470}"/>
              </a:ext>
            </a:extLst>
          </p:cNvPr>
          <p:cNvSpPr>
            <a:spLocks noGrp="1"/>
          </p:cNvSpPr>
          <p:nvPr>
            <p:ph type="title"/>
          </p:nvPr>
        </p:nvSpPr>
        <p:spPr>
          <a:xfrm>
            <a:off x="123825" y="160337"/>
            <a:ext cx="10515600" cy="520700"/>
          </a:xfrm>
        </p:spPr>
        <p:txBody>
          <a:bodyPr>
            <a:normAutofit fontScale="90000"/>
          </a:bodyPr>
          <a:lstStyle/>
          <a:p>
            <a:pPr fontAlgn="base"/>
            <a:r>
              <a:rPr lang="en-IN" b="1" i="0" dirty="0">
                <a:solidFill>
                  <a:srgbClr val="000000"/>
                </a:solidFill>
                <a:effectLst/>
                <a:latin typeface="mont-bold"/>
              </a:rPr>
              <a:t>5. Create a Design </a:t>
            </a:r>
            <a:r>
              <a:rPr lang="en-IN" b="1" i="0" dirty="0" err="1">
                <a:solidFill>
                  <a:srgbClr val="000000"/>
                </a:solidFill>
                <a:effectLst/>
                <a:latin typeface="mont-bold"/>
              </a:rPr>
              <a:t>Mockup</a:t>
            </a:r>
            <a:endParaRPr lang="en-US" dirty="0"/>
          </a:p>
        </p:txBody>
      </p:sp>
      <p:sp>
        <p:nvSpPr>
          <p:cNvPr id="3" name="Content Placeholder 2">
            <a:extLst>
              <a:ext uri="{FF2B5EF4-FFF2-40B4-BE49-F238E27FC236}">
                <a16:creationId xmlns:a16="http://schemas.microsoft.com/office/drawing/2014/main" id="{4BEE6A9F-ADA1-CA2C-2611-37FDFC214E7B}"/>
              </a:ext>
            </a:extLst>
          </p:cNvPr>
          <p:cNvSpPr>
            <a:spLocks noGrp="1"/>
          </p:cNvSpPr>
          <p:nvPr>
            <p:ph idx="1"/>
          </p:nvPr>
        </p:nvSpPr>
        <p:spPr>
          <a:xfrm>
            <a:off x="190500" y="911225"/>
            <a:ext cx="11782425" cy="2517775"/>
          </a:xfrm>
        </p:spPr>
        <p:txBody>
          <a:bodyPr>
            <a:normAutofit fontScale="92500" lnSpcReduction="20000"/>
          </a:bodyPr>
          <a:lstStyle/>
          <a:p>
            <a:pPr algn="just"/>
            <a:r>
              <a:rPr lang="en-US" dirty="0"/>
              <a:t>Analyze your business requirements and create a mockup of your further AR application. </a:t>
            </a:r>
          </a:p>
          <a:p>
            <a:pPr algn="just"/>
            <a:r>
              <a:rPr lang="en-US" dirty="0"/>
              <a:t>Feel free to involve UI/UX design experts to create a mockup and wireframes so that developers can understand how to create an augmented reality app in more detail. </a:t>
            </a:r>
          </a:p>
          <a:p>
            <a:pPr algn="just"/>
            <a:r>
              <a:rPr lang="en-US" dirty="0"/>
              <a:t>It's vital to know that different platforms like iOS or Google need software engineers to follow defined style guides when building applications.</a:t>
            </a:r>
          </a:p>
        </p:txBody>
      </p:sp>
      <p:sp>
        <p:nvSpPr>
          <p:cNvPr id="4" name="Title 1">
            <a:extLst>
              <a:ext uri="{FF2B5EF4-FFF2-40B4-BE49-F238E27FC236}">
                <a16:creationId xmlns:a16="http://schemas.microsoft.com/office/drawing/2014/main" id="{A4DA7F3A-E9D3-2997-2D4F-2311D3EB0CA8}"/>
              </a:ext>
            </a:extLst>
          </p:cNvPr>
          <p:cNvSpPr txBox="1">
            <a:spLocks/>
          </p:cNvSpPr>
          <p:nvPr/>
        </p:nvSpPr>
        <p:spPr>
          <a:xfrm>
            <a:off x="190500" y="3429000"/>
            <a:ext cx="9324975" cy="9525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base"/>
            <a:r>
              <a:rPr lang="en-IN" sz="4000" b="1" dirty="0">
                <a:solidFill>
                  <a:srgbClr val="000000"/>
                </a:solidFill>
                <a:latin typeface="mont-bold"/>
              </a:rPr>
              <a:t>6. Onboard Team Members</a:t>
            </a:r>
            <a:endParaRPr lang="en-US" sz="4000" dirty="0"/>
          </a:p>
        </p:txBody>
      </p:sp>
      <p:sp>
        <p:nvSpPr>
          <p:cNvPr id="5" name="Content Placeholder 2">
            <a:extLst>
              <a:ext uri="{FF2B5EF4-FFF2-40B4-BE49-F238E27FC236}">
                <a16:creationId xmlns:a16="http://schemas.microsoft.com/office/drawing/2014/main" id="{6353D591-6E4C-BE89-7BE3-35C0F1CFEFAC}"/>
              </a:ext>
            </a:extLst>
          </p:cNvPr>
          <p:cNvSpPr txBox="1">
            <a:spLocks/>
          </p:cNvSpPr>
          <p:nvPr/>
        </p:nvSpPr>
        <p:spPr>
          <a:xfrm>
            <a:off x="190500" y="4533900"/>
            <a:ext cx="11782425" cy="27265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r>
              <a:rPr lang="en-IN" dirty="0">
                <a:solidFill>
                  <a:srgbClr val="000000"/>
                </a:solidFill>
                <a:latin typeface="mont-light"/>
              </a:rPr>
              <a:t>Gather a team of software engineers who can develop an augmented reality application. Share all the prepared documents, so they can understand what they need to develop in more detail. </a:t>
            </a:r>
          </a:p>
          <a:p>
            <a:pPr fontAlgn="base"/>
            <a:r>
              <a:rPr lang="en-IN" dirty="0">
                <a:solidFill>
                  <a:srgbClr val="000000"/>
                </a:solidFill>
                <a:latin typeface="mont-light"/>
              </a:rPr>
              <a:t>You may need to involve the following specialists to build an AR app: Web developers, Project manager, QA engineer, 2D/3D designer</a:t>
            </a:r>
          </a:p>
          <a:p>
            <a:endParaRPr lang="en-US" dirty="0"/>
          </a:p>
        </p:txBody>
      </p:sp>
    </p:spTree>
    <p:extLst>
      <p:ext uri="{BB962C8B-B14F-4D97-AF65-F5344CB8AC3E}">
        <p14:creationId xmlns:p14="http://schemas.microsoft.com/office/powerpoint/2010/main" val="3686621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D3D12-E90F-1CF4-4748-808E45FF99BC}"/>
              </a:ext>
            </a:extLst>
          </p:cNvPr>
          <p:cNvSpPr>
            <a:spLocks noGrp="1"/>
          </p:cNvSpPr>
          <p:nvPr>
            <p:ph type="title"/>
          </p:nvPr>
        </p:nvSpPr>
        <p:spPr>
          <a:xfrm>
            <a:off x="123825" y="-215900"/>
            <a:ext cx="10515600" cy="1325563"/>
          </a:xfrm>
        </p:spPr>
        <p:txBody>
          <a:bodyPr>
            <a:normAutofit/>
          </a:bodyPr>
          <a:lstStyle/>
          <a:p>
            <a:pPr fontAlgn="base"/>
            <a:r>
              <a:rPr lang="en-IN" b="1" i="0" dirty="0">
                <a:solidFill>
                  <a:srgbClr val="000000"/>
                </a:solidFill>
                <a:effectLst/>
                <a:latin typeface="mont-bold"/>
              </a:rPr>
              <a:t>7. Begin AR App Development</a:t>
            </a:r>
            <a:endParaRPr lang="en-US" dirty="0"/>
          </a:p>
        </p:txBody>
      </p:sp>
      <p:sp>
        <p:nvSpPr>
          <p:cNvPr id="3" name="Content Placeholder 2">
            <a:extLst>
              <a:ext uri="{FF2B5EF4-FFF2-40B4-BE49-F238E27FC236}">
                <a16:creationId xmlns:a16="http://schemas.microsoft.com/office/drawing/2014/main" id="{E4465C0B-7570-4E2C-ABB1-7CE4384E93C3}"/>
              </a:ext>
            </a:extLst>
          </p:cNvPr>
          <p:cNvSpPr>
            <a:spLocks noGrp="1"/>
          </p:cNvSpPr>
          <p:nvPr>
            <p:ph idx="1"/>
          </p:nvPr>
        </p:nvSpPr>
        <p:spPr>
          <a:xfrm>
            <a:off x="123824" y="1109663"/>
            <a:ext cx="11858625" cy="5567362"/>
          </a:xfrm>
        </p:spPr>
        <p:txBody>
          <a:bodyPr>
            <a:normAutofit/>
          </a:bodyPr>
          <a:lstStyle/>
          <a:p>
            <a:pPr algn="l" fontAlgn="base"/>
            <a:r>
              <a:rPr lang="en-IN" b="1" i="0" dirty="0">
                <a:solidFill>
                  <a:srgbClr val="000000"/>
                </a:solidFill>
                <a:effectLst/>
                <a:latin typeface="mont-bold"/>
              </a:rPr>
              <a:t>7.1 Planning</a:t>
            </a:r>
          </a:p>
          <a:p>
            <a:pPr algn="l" fontAlgn="base"/>
            <a:r>
              <a:rPr lang="en-IN" b="1" i="0" dirty="0">
                <a:solidFill>
                  <a:srgbClr val="000000"/>
                </a:solidFill>
                <a:effectLst/>
                <a:latin typeface="mont-bold"/>
              </a:rPr>
              <a:t>7.2 Coding</a:t>
            </a:r>
          </a:p>
          <a:p>
            <a:pPr algn="l" fontAlgn="base"/>
            <a:r>
              <a:rPr lang="en-IN" b="0" i="0" dirty="0">
                <a:solidFill>
                  <a:srgbClr val="000000"/>
                </a:solidFill>
                <a:effectLst/>
                <a:latin typeface="mont-light"/>
              </a:rPr>
              <a:t>Software engineers have to develop the architecture of an AR app, using a selected SDK. Also, they need to develop the user interface and implement the defined features.</a:t>
            </a:r>
          </a:p>
          <a:p>
            <a:pPr algn="l" fontAlgn="base"/>
            <a:r>
              <a:rPr lang="en-IN" b="0" i="0" dirty="0">
                <a:solidFill>
                  <a:srgbClr val="000000"/>
                </a:solidFill>
                <a:effectLst/>
                <a:latin typeface="mont-light"/>
              </a:rPr>
              <a:t>The tools and technologies to use for developing an AR application are defined by a selected SDK.</a:t>
            </a:r>
          </a:p>
          <a:p>
            <a:pPr algn="l" fontAlgn="base"/>
            <a:r>
              <a:rPr lang="en-IN" b="1" i="0" dirty="0">
                <a:solidFill>
                  <a:srgbClr val="000000"/>
                </a:solidFill>
                <a:effectLst/>
                <a:latin typeface="mont-bold"/>
              </a:rPr>
              <a:t>7.3 AR content creation and integration</a:t>
            </a:r>
          </a:p>
          <a:p>
            <a:pPr algn="l" fontAlgn="base"/>
            <a:r>
              <a:rPr lang="en-IN" b="0" i="0" dirty="0">
                <a:solidFill>
                  <a:srgbClr val="000000"/>
                </a:solidFill>
                <a:effectLst/>
                <a:latin typeface="mont-light"/>
              </a:rPr>
              <a:t>Since AR apps overlay additional content over captured videos or photos, they are also required to create augmented reality objects using 3D </a:t>
            </a:r>
            <a:r>
              <a:rPr lang="en-IN" b="0" i="0" dirty="0" err="1">
                <a:solidFill>
                  <a:srgbClr val="000000"/>
                </a:solidFill>
                <a:effectLst/>
                <a:latin typeface="mont-light"/>
              </a:rPr>
              <a:t>modeling</a:t>
            </a:r>
            <a:r>
              <a:rPr lang="en-IN" b="0" i="0" dirty="0">
                <a:solidFill>
                  <a:srgbClr val="000000"/>
                </a:solidFill>
                <a:effectLst/>
                <a:latin typeface="mont-light"/>
              </a:rPr>
              <a:t> tools.</a:t>
            </a:r>
          </a:p>
          <a:p>
            <a:pPr algn="l" fontAlgn="base"/>
            <a:r>
              <a:rPr lang="en-IN" b="0" i="0" dirty="0">
                <a:solidFill>
                  <a:srgbClr val="000000"/>
                </a:solidFill>
                <a:effectLst/>
                <a:latin typeface="mont-light"/>
              </a:rPr>
              <a:t>Alternatively, you can download a library of pre-built 2D/3D objects. The library of virtual objects needs to be integrated into the developed application.</a:t>
            </a:r>
          </a:p>
        </p:txBody>
      </p:sp>
    </p:spTree>
    <p:extLst>
      <p:ext uri="{BB962C8B-B14F-4D97-AF65-F5344CB8AC3E}">
        <p14:creationId xmlns:p14="http://schemas.microsoft.com/office/powerpoint/2010/main" val="23690778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099C7681-8BDD-76DB-8164-F16CF2878B34}"/>
              </a:ext>
            </a:extLst>
          </p:cNvPr>
          <p:cNvPicPr>
            <a:picLocks noGrp="1" noChangeAspect="1"/>
          </p:cNvPicPr>
          <p:nvPr>
            <p:ph idx="1"/>
          </p:nvPr>
        </p:nvPicPr>
        <p:blipFill rotWithShape="1">
          <a:blip r:embed="rId2"/>
          <a:srcRect l="21448" t="25351" r="29062" b="13738"/>
          <a:stretch/>
        </p:blipFill>
        <p:spPr>
          <a:xfrm>
            <a:off x="437321" y="168965"/>
            <a:ext cx="11052314" cy="6470374"/>
          </a:xfrm>
        </p:spPr>
      </p:pic>
    </p:spTree>
    <p:extLst>
      <p:ext uri="{BB962C8B-B14F-4D97-AF65-F5344CB8AC3E}">
        <p14:creationId xmlns:p14="http://schemas.microsoft.com/office/powerpoint/2010/main" val="2301420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FEED6-4EF0-8AE7-D3D3-A8F969440A72}"/>
              </a:ext>
            </a:extLst>
          </p:cNvPr>
          <p:cNvSpPr>
            <a:spLocks noGrp="1"/>
          </p:cNvSpPr>
          <p:nvPr>
            <p:ph type="title"/>
          </p:nvPr>
        </p:nvSpPr>
        <p:spPr/>
        <p:txBody>
          <a:bodyPr/>
          <a:lstStyle/>
          <a:p>
            <a:r>
              <a:rPr lang="en-IN" b="1" i="0">
                <a:solidFill>
                  <a:srgbClr val="000000"/>
                </a:solidFill>
                <a:effectLst/>
                <a:latin typeface="mont-bold"/>
              </a:rPr>
              <a:t>8. Test Your AR App</a:t>
            </a:r>
            <a:endParaRPr lang="en-US"/>
          </a:p>
        </p:txBody>
      </p:sp>
      <p:sp>
        <p:nvSpPr>
          <p:cNvPr id="3" name="Content Placeholder 2">
            <a:extLst>
              <a:ext uri="{FF2B5EF4-FFF2-40B4-BE49-F238E27FC236}">
                <a16:creationId xmlns:a16="http://schemas.microsoft.com/office/drawing/2014/main" id="{4C5B77B0-FB0F-6AD0-65FD-8215BC02D92D}"/>
              </a:ext>
            </a:extLst>
          </p:cNvPr>
          <p:cNvSpPr>
            <a:spLocks noGrp="1"/>
          </p:cNvSpPr>
          <p:nvPr>
            <p:ph idx="1"/>
          </p:nvPr>
        </p:nvSpPr>
        <p:spPr/>
        <p:txBody>
          <a:bodyPr>
            <a:normAutofit fontScale="85000" lnSpcReduction="20000"/>
          </a:bodyPr>
          <a:lstStyle/>
          <a:p>
            <a:pPr algn="just" fontAlgn="base">
              <a:lnSpc>
                <a:spcPct val="250000"/>
              </a:lnSpc>
            </a:pPr>
            <a:r>
              <a:rPr lang="en-IN" b="0" i="0">
                <a:effectLst/>
                <a:latin typeface="mont-light"/>
              </a:rPr>
              <a:t>Involve </a:t>
            </a:r>
            <a:r>
              <a:rPr lang="en-IN" b="0" i="0" u="none" strike="noStrike">
                <a:effectLst/>
                <a:latin typeface="mont-light"/>
              </a:rPr>
              <a:t>quality assurance (QA)</a:t>
            </a:r>
            <a:r>
              <a:rPr lang="en-IN" b="0" i="0">
                <a:effectLst/>
                <a:latin typeface="mont-light"/>
              </a:rPr>
              <a:t> experts to ensure that features developed by software engineers work correctly and imply zero bugs. In case the developed functionality doesn't pass the acceptance testing, QA engineers need to prepare detailed reports so that developers can fix all the issues detected at the testing stage.</a:t>
            </a:r>
          </a:p>
          <a:p>
            <a:endParaRPr lang="en-US"/>
          </a:p>
        </p:txBody>
      </p:sp>
    </p:spTree>
    <p:extLst>
      <p:ext uri="{BB962C8B-B14F-4D97-AF65-F5344CB8AC3E}">
        <p14:creationId xmlns:p14="http://schemas.microsoft.com/office/powerpoint/2010/main" val="799917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CE15E-CAC7-6C85-E63A-7E5DC88D8710}"/>
              </a:ext>
            </a:extLst>
          </p:cNvPr>
          <p:cNvSpPr>
            <a:spLocks noGrp="1"/>
          </p:cNvSpPr>
          <p:nvPr>
            <p:ph type="title"/>
          </p:nvPr>
        </p:nvSpPr>
        <p:spPr>
          <a:xfrm>
            <a:off x="190499" y="-206375"/>
            <a:ext cx="10515600" cy="1325563"/>
          </a:xfrm>
        </p:spPr>
        <p:txBody>
          <a:bodyPr>
            <a:normAutofit/>
          </a:bodyPr>
          <a:lstStyle/>
          <a:p>
            <a:pPr fontAlgn="base"/>
            <a:r>
              <a:rPr lang="en-IN" b="1" i="0" dirty="0">
                <a:solidFill>
                  <a:srgbClr val="000000"/>
                </a:solidFill>
                <a:effectLst/>
                <a:latin typeface="mont-bold"/>
              </a:rPr>
              <a:t>9. Release AR Application</a:t>
            </a:r>
            <a:endParaRPr lang="en-US" dirty="0"/>
          </a:p>
        </p:txBody>
      </p:sp>
      <p:sp>
        <p:nvSpPr>
          <p:cNvPr id="3" name="Content Placeholder 2">
            <a:extLst>
              <a:ext uri="{FF2B5EF4-FFF2-40B4-BE49-F238E27FC236}">
                <a16:creationId xmlns:a16="http://schemas.microsoft.com/office/drawing/2014/main" id="{39C63220-5333-B3A7-6AEF-F5C824F22308}"/>
              </a:ext>
            </a:extLst>
          </p:cNvPr>
          <p:cNvSpPr>
            <a:spLocks noGrp="1"/>
          </p:cNvSpPr>
          <p:nvPr>
            <p:ph idx="1"/>
          </p:nvPr>
        </p:nvSpPr>
        <p:spPr>
          <a:xfrm>
            <a:off x="190499" y="1000126"/>
            <a:ext cx="11839575" cy="5743574"/>
          </a:xfrm>
        </p:spPr>
        <p:txBody>
          <a:bodyPr>
            <a:normAutofit fontScale="85000" lnSpcReduction="20000"/>
          </a:bodyPr>
          <a:lstStyle/>
          <a:p>
            <a:pPr marL="0" indent="0" algn="just" fontAlgn="base">
              <a:buNone/>
            </a:pPr>
            <a:r>
              <a:rPr lang="en-IN" b="0" i="0" dirty="0">
                <a:solidFill>
                  <a:srgbClr val="000000"/>
                </a:solidFill>
                <a:effectLst/>
                <a:latin typeface="mont-light"/>
              </a:rPr>
              <a:t>If you've developed a mobile AR application, you should submit it to Google Play or AppStore so that users can install it on their devices. The app submission process involves the following steps:</a:t>
            </a:r>
          </a:p>
          <a:p>
            <a:pPr algn="just" fontAlgn="base">
              <a:buFont typeface="+mj-lt"/>
              <a:buAutoNum type="arabicPeriod"/>
            </a:pPr>
            <a:r>
              <a:rPr lang="en-IN" b="0" i="0" dirty="0">
                <a:solidFill>
                  <a:srgbClr val="000000"/>
                </a:solidFill>
                <a:effectLst/>
                <a:latin typeface="mont-light"/>
              </a:rPr>
              <a:t>Specify the information about an app in </a:t>
            </a:r>
            <a:r>
              <a:rPr lang="en-IN" b="0" i="0" u="none" strike="noStrike" dirty="0">
                <a:solidFill>
                  <a:srgbClr val="C0272D"/>
                </a:solidFill>
                <a:effectLst/>
                <a:latin typeface="mont-light"/>
              </a:rPr>
              <a:t>AppStore</a:t>
            </a:r>
            <a:r>
              <a:rPr lang="en-IN" b="0" i="0" dirty="0">
                <a:solidFill>
                  <a:srgbClr val="000000"/>
                </a:solidFill>
                <a:effectLst/>
                <a:latin typeface="mont-light"/>
              </a:rPr>
              <a:t> or </a:t>
            </a:r>
            <a:r>
              <a:rPr lang="en-IN" b="0" i="0" u="none" strike="noStrike" dirty="0">
                <a:solidFill>
                  <a:srgbClr val="C0272D"/>
                </a:solidFill>
                <a:effectLst/>
                <a:latin typeface="mont-light"/>
              </a:rPr>
              <a:t>Google Play Console</a:t>
            </a:r>
            <a:endParaRPr lang="en-IN" b="0" i="0" dirty="0">
              <a:solidFill>
                <a:srgbClr val="000000"/>
              </a:solidFill>
              <a:effectLst/>
              <a:latin typeface="mont-light"/>
            </a:endParaRPr>
          </a:p>
          <a:p>
            <a:pPr algn="just" fontAlgn="base">
              <a:buFont typeface="+mj-lt"/>
              <a:buAutoNum type="arabicPeriod"/>
            </a:pPr>
            <a:r>
              <a:rPr lang="en-IN" b="0" i="0" dirty="0">
                <a:solidFill>
                  <a:srgbClr val="000000"/>
                </a:solidFill>
                <a:effectLst/>
                <a:latin typeface="mont-light"/>
              </a:rPr>
              <a:t>Create a logo and screenshots</a:t>
            </a:r>
          </a:p>
          <a:p>
            <a:pPr algn="just" fontAlgn="base">
              <a:buFont typeface="+mj-lt"/>
              <a:buAutoNum type="arabicPeriod"/>
            </a:pPr>
            <a:r>
              <a:rPr lang="en-IN" b="0" i="0" dirty="0">
                <a:solidFill>
                  <a:srgbClr val="000000"/>
                </a:solidFill>
                <a:effectLst/>
                <a:latin typeface="mont-light"/>
              </a:rPr>
              <a:t>Specify app privacy details </a:t>
            </a:r>
          </a:p>
          <a:p>
            <a:pPr algn="just" fontAlgn="base">
              <a:buFont typeface="+mj-lt"/>
              <a:buAutoNum type="arabicPeriod"/>
            </a:pPr>
            <a:r>
              <a:rPr lang="en-IN" b="0" i="0" dirty="0">
                <a:solidFill>
                  <a:srgbClr val="000000"/>
                </a:solidFill>
                <a:effectLst/>
                <a:latin typeface="mont-light"/>
              </a:rPr>
              <a:t>Upload your app and submit it for review</a:t>
            </a:r>
          </a:p>
          <a:p>
            <a:pPr algn="just" fontAlgn="base">
              <a:buFont typeface="+mj-lt"/>
              <a:buAutoNum type="arabicPeriod"/>
            </a:pPr>
            <a:r>
              <a:rPr lang="en-IN" b="0" i="0" dirty="0">
                <a:solidFill>
                  <a:srgbClr val="000000"/>
                </a:solidFill>
                <a:effectLst/>
                <a:latin typeface="mont-light"/>
              </a:rPr>
              <a:t>Monitor its status, number of downloads, and reviews</a:t>
            </a:r>
          </a:p>
          <a:p>
            <a:pPr marL="0" indent="0" algn="l" fontAlgn="base">
              <a:buNone/>
            </a:pPr>
            <a:endParaRPr lang="en-IN" b="0" i="0" dirty="0">
              <a:solidFill>
                <a:srgbClr val="000000"/>
              </a:solidFill>
              <a:effectLst/>
              <a:latin typeface="mont-light"/>
            </a:endParaRPr>
          </a:p>
          <a:p>
            <a:pPr marL="0" indent="0" algn="l" fontAlgn="base">
              <a:buNone/>
            </a:pPr>
            <a:r>
              <a:rPr lang="en-IN" b="0" i="0" dirty="0">
                <a:solidFill>
                  <a:srgbClr val="000000"/>
                </a:solidFill>
                <a:effectLst/>
                <a:latin typeface="mont-light"/>
              </a:rPr>
              <a:t>If you've developed a web-based AR application, you should do the following:</a:t>
            </a:r>
          </a:p>
          <a:p>
            <a:pPr algn="l" fontAlgn="base">
              <a:buFont typeface="+mj-lt"/>
              <a:buAutoNum type="arabicPeriod"/>
            </a:pPr>
            <a:r>
              <a:rPr lang="en-IN" b="0" i="0" dirty="0">
                <a:solidFill>
                  <a:srgbClr val="000000"/>
                </a:solidFill>
                <a:effectLst/>
                <a:latin typeface="mont-light"/>
              </a:rPr>
              <a:t>Select and purchase a domain name</a:t>
            </a:r>
          </a:p>
          <a:p>
            <a:pPr algn="l" fontAlgn="base">
              <a:buFont typeface="+mj-lt"/>
              <a:buAutoNum type="arabicPeriod"/>
            </a:pPr>
            <a:r>
              <a:rPr lang="en-IN" b="0" i="0" dirty="0">
                <a:solidFill>
                  <a:srgbClr val="000000"/>
                </a:solidFill>
                <a:effectLst/>
                <a:latin typeface="mont-light"/>
              </a:rPr>
              <a:t>Configure a </a:t>
            </a:r>
            <a:r>
              <a:rPr lang="en-IN" b="0" i="0" u="none" strike="noStrike" dirty="0">
                <a:solidFill>
                  <a:srgbClr val="C0272D"/>
                </a:solidFill>
                <a:effectLst/>
                <a:latin typeface="mont-light"/>
              </a:rPr>
              <a:t>cloud-based or on-premises</a:t>
            </a:r>
            <a:r>
              <a:rPr lang="en-IN" b="0" i="0" dirty="0">
                <a:solidFill>
                  <a:srgbClr val="000000"/>
                </a:solidFill>
                <a:effectLst/>
                <a:latin typeface="mont-light"/>
              </a:rPr>
              <a:t> server</a:t>
            </a:r>
          </a:p>
          <a:p>
            <a:pPr algn="l" fontAlgn="base">
              <a:buFont typeface="+mj-lt"/>
              <a:buAutoNum type="arabicPeriod"/>
            </a:pPr>
            <a:r>
              <a:rPr lang="en-IN" b="0" i="0" dirty="0">
                <a:solidFill>
                  <a:srgbClr val="000000"/>
                </a:solidFill>
                <a:effectLst/>
                <a:latin typeface="mont-light"/>
              </a:rPr>
              <a:t>Upload your app to a server</a:t>
            </a:r>
          </a:p>
          <a:p>
            <a:pPr algn="l" fontAlgn="base">
              <a:buFont typeface="+mj-lt"/>
              <a:buAutoNum type="arabicPeriod"/>
            </a:pPr>
            <a:r>
              <a:rPr lang="en-IN" b="0" i="0" dirty="0">
                <a:solidFill>
                  <a:srgbClr val="000000"/>
                </a:solidFill>
                <a:effectLst/>
                <a:latin typeface="mont-light"/>
              </a:rPr>
              <a:t>Install an </a:t>
            </a:r>
            <a:r>
              <a:rPr lang="en-IN" b="0" i="0" u="none" strike="noStrike" dirty="0">
                <a:solidFill>
                  <a:srgbClr val="C0272D"/>
                </a:solidFill>
                <a:effectLst/>
                <a:latin typeface="mont-light"/>
              </a:rPr>
              <a:t>SSL certificate</a:t>
            </a:r>
            <a:r>
              <a:rPr lang="en-IN" b="0" i="0" dirty="0">
                <a:solidFill>
                  <a:srgbClr val="000000"/>
                </a:solidFill>
                <a:effectLst/>
                <a:latin typeface="mont-light"/>
              </a:rPr>
              <a:t> (advisable)</a:t>
            </a:r>
          </a:p>
          <a:p>
            <a:pPr marL="0" indent="0" algn="l" fontAlgn="base">
              <a:buNone/>
            </a:pPr>
            <a:r>
              <a:rPr lang="en-IN" b="0" i="0" dirty="0">
                <a:solidFill>
                  <a:srgbClr val="000000"/>
                </a:solidFill>
                <a:effectLst/>
                <a:latin typeface="mont-light"/>
              </a:rPr>
              <a:t>Also, preparing technical documentation is recommended to facilitate the work of developers who will update, fix, or upgrade your AR application.</a:t>
            </a:r>
          </a:p>
        </p:txBody>
      </p:sp>
    </p:spTree>
    <p:extLst>
      <p:ext uri="{BB962C8B-B14F-4D97-AF65-F5344CB8AC3E}">
        <p14:creationId xmlns:p14="http://schemas.microsoft.com/office/powerpoint/2010/main" val="30092588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0150" y="81756"/>
            <a:ext cx="10515600" cy="768350"/>
          </a:xfrm>
        </p:spPr>
        <p:txBody>
          <a:bodyPr/>
          <a:lstStyle/>
          <a:p>
            <a:r>
              <a:rPr lang="en-US" sz="4400" b="1" dirty="0"/>
              <a:t>Computer Supported Cooperative Work</a:t>
            </a:r>
            <a:endParaRPr lang="en-US" dirty="0"/>
          </a:p>
        </p:txBody>
      </p:sp>
      <p:sp>
        <p:nvSpPr>
          <p:cNvPr id="3" name="Content Placeholder 2"/>
          <p:cNvSpPr>
            <a:spLocks noGrp="1"/>
          </p:cNvSpPr>
          <p:nvPr>
            <p:ph idx="1"/>
          </p:nvPr>
        </p:nvSpPr>
        <p:spPr>
          <a:xfrm>
            <a:off x="6953251" y="850107"/>
            <a:ext cx="5238749" cy="2264568"/>
          </a:xfrm>
        </p:spPr>
        <p:txBody>
          <a:bodyPr>
            <a:normAutofit fontScale="77500" lnSpcReduction="20000"/>
          </a:bodyPr>
          <a:lstStyle/>
          <a:p>
            <a:r>
              <a:rPr lang="en-US" dirty="0"/>
              <a:t>“CSCW is about groups of users – how to design systems to support their work as a group</a:t>
            </a:r>
          </a:p>
          <a:p>
            <a:r>
              <a:rPr lang="en-US" dirty="0"/>
              <a:t>Groupware: "Computer-based systems that support groups of people engaged in a common task (or goal) and that provide an interface to a shared environment”</a:t>
            </a:r>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5517" t="3125" r="4462" b="4297"/>
          <a:stretch/>
        </p:blipFill>
        <p:spPr bwMode="auto">
          <a:xfrm>
            <a:off x="7043135" y="3209924"/>
            <a:ext cx="5148865" cy="364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2"/>
          <p:cNvSpPr txBox="1">
            <a:spLocks/>
          </p:cNvSpPr>
          <p:nvPr/>
        </p:nvSpPr>
        <p:spPr>
          <a:xfrm>
            <a:off x="0" y="945355"/>
            <a:ext cx="7115175" cy="60459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Workgroup Computing Vs. Workflow Management </a:t>
            </a:r>
          </a:p>
          <a:p>
            <a:r>
              <a:rPr lang="en-US" sz="2000" dirty="0"/>
              <a:t>Workgroup computing focuses on the information being processed and sharing of that info. Workflow emphasizes the importance of the process.</a:t>
            </a:r>
          </a:p>
          <a:p>
            <a:r>
              <a:rPr lang="en-US" sz="2000" dirty="0"/>
              <a:t>Workgroup computing is more flexible and spontaneous. Workflow systems need a set of rules to define the steps for the problem solving. </a:t>
            </a:r>
          </a:p>
          <a:p>
            <a:r>
              <a:rPr lang="en-US" sz="2000" dirty="0"/>
              <a:t>The user initiates &amp; controls "workgroup computing" tools. Workflow is defined at the beginning of the process and then the Workflow system initiates the necessary actions to finish the task.</a:t>
            </a:r>
          </a:p>
          <a:p>
            <a:r>
              <a:rPr lang="en-US" sz="2000" dirty="0"/>
              <a:t>"Workgroup Computing" focuses on people working together at the same time to solve one big problem. The basic idea of Workflow is to divide the problem into several smaller sub-problems, which can be solved by different people.</a:t>
            </a:r>
          </a:p>
          <a:p>
            <a:r>
              <a:rPr lang="en-US" sz="2000" dirty="0"/>
              <a:t>The number of participants in Workflow systems is larger than Workgroup because of the difficulties in concurrency control and coordination. </a:t>
            </a:r>
          </a:p>
        </p:txBody>
      </p:sp>
    </p:spTree>
    <p:extLst>
      <p:ext uri="{BB962C8B-B14F-4D97-AF65-F5344CB8AC3E}">
        <p14:creationId xmlns:p14="http://schemas.microsoft.com/office/powerpoint/2010/main" val="3216298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351" name="Group 39"/>
          <p:cNvGraphicFramePr>
            <a:graphicFrameLocks noGrp="1"/>
          </p:cNvGraphicFramePr>
          <p:nvPr>
            <p:extLst>
              <p:ext uri="{D42A27DB-BD31-4B8C-83A1-F6EECF244321}">
                <p14:modId xmlns:p14="http://schemas.microsoft.com/office/powerpoint/2010/main" val="3331953688"/>
              </p:ext>
            </p:extLst>
          </p:nvPr>
        </p:nvGraphicFramePr>
        <p:xfrm>
          <a:off x="289994" y="3905251"/>
          <a:ext cx="5363612" cy="2790824"/>
        </p:xfrm>
        <a:graphic>
          <a:graphicData uri="http://schemas.openxmlformats.org/drawingml/2006/table">
            <a:tbl>
              <a:tblPr/>
              <a:tblGrid>
                <a:gridCol w="1122870">
                  <a:extLst>
                    <a:ext uri="{9D8B030D-6E8A-4147-A177-3AD203B41FA5}">
                      <a16:colId xmlns:a16="http://schemas.microsoft.com/office/drawing/2014/main" val="20000"/>
                    </a:ext>
                  </a:extLst>
                </a:gridCol>
                <a:gridCol w="1885985">
                  <a:extLst>
                    <a:ext uri="{9D8B030D-6E8A-4147-A177-3AD203B41FA5}">
                      <a16:colId xmlns:a16="http://schemas.microsoft.com/office/drawing/2014/main" val="20001"/>
                    </a:ext>
                  </a:extLst>
                </a:gridCol>
                <a:gridCol w="2354757">
                  <a:extLst>
                    <a:ext uri="{9D8B030D-6E8A-4147-A177-3AD203B41FA5}">
                      <a16:colId xmlns:a16="http://schemas.microsoft.com/office/drawing/2014/main" val="20002"/>
                    </a:ext>
                  </a:extLst>
                </a:gridCol>
              </a:tblGrid>
              <a:tr h="46468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500" b="0" i="0" u="none" strike="noStrike" cap="none" normalizeH="0" baseline="0">
                        <a:ln>
                          <a:noFill/>
                        </a:ln>
                        <a:solidFill>
                          <a:schemeClr val="tx1"/>
                        </a:solidFill>
                        <a:effectLst/>
                        <a:latin typeface="Arial" charset="0"/>
                      </a:endParaRPr>
                    </a:p>
                  </a:txBody>
                  <a:tcPr marL="81974" marR="81974" marT="40987" marB="4098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a:ln>
                            <a:noFill/>
                          </a:ln>
                          <a:solidFill>
                            <a:schemeClr val="tx1"/>
                          </a:solidFill>
                          <a:effectLst/>
                          <a:latin typeface="Arial" charset="0"/>
                        </a:rPr>
                        <a:t>Same Place</a:t>
                      </a:r>
                    </a:p>
                  </a:txBody>
                  <a:tcPr marL="81974" marR="81974" marT="40987" marB="4098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a:ln>
                            <a:noFill/>
                          </a:ln>
                          <a:solidFill>
                            <a:schemeClr val="tx1"/>
                          </a:solidFill>
                          <a:effectLst/>
                          <a:latin typeface="Arial" charset="0"/>
                        </a:rPr>
                        <a:t>Different Place</a:t>
                      </a:r>
                    </a:p>
                  </a:txBody>
                  <a:tcPr marL="81974" marR="81974" marT="40987" marB="4098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16375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Same</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Time</a:t>
                      </a:r>
                    </a:p>
                  </a:txBody>
                  <a:tcPr marL="81974" marR="81974" marT="40987" marB="4098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200" b="0" i="0" u="none" strike="noStrike" cap="none" normalizeH="0" baseline="0">
                          <a:ln>
                            <a:noFill/>
                          </a:ln>
                          <a:solidFill>
                            <a:schemeClr val="tx1"/>
                          </a:solidFill>
                          <a:effectLst/>
                          <a:latin typeface="Arial" charset="0"/>
                        </a:rPr>
                        <a:t>Synchronous</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200" b="0" i="0" u="none" strike="noStrike" cap="none" normalizeH="0" baseline="0">
                          <a:ln>
                            <a:noFill/>
                          </a:ln>
                          <a:solidFill>
                            <a:schemeClr val="tx1"/>
                          </a:solidFill>
                          <a:effectLst/>
                          <a:latin typeface="Arial" charset="0"/>
                        </a:rPr>
                        <a:t>Local</a:t>
                      </a:r>
                    </a:p>
                  </a:txBody>
                  <a:tcPr marL="81974" marR="81974" marT="40987" marB="4098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200" b="0" i="0" u="none" strike="noStrike" cap="none" normalizeH="0" baseline="0" dirty="0">
                          <a:ln>
                            <a:noFill/>
                          </a:ln>
                          <a:solidFill>
                            <a:schemeClr val="tx1"/>
                          </a:solidFill>
                          <a:effectLst/>
                          <a:latin typeface="Arial" charset="0"/>
                        </a:rPr>
                        <a:t>Synchronous</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200" b="0" i="0" u="none" strike="noStrike" cap="none" normalizeH="0" baseline="0" dirty="0">
                          <a:ln>
                            <a:noFill/>
                          </a:ln>
                          <a:solidFill>
                            <a:schemeClr val="tx1"/>
                          </a:solidFill>
                          <a:effectLst/>
                          <a:latin typeface="Arial" charset="0"/>
                        </a:rPr>
                        <a:t>Remote</a:t>
                      </a:r>
                    </a:p>
                  </a:txBody>
                  <a:tcPr marL="81974" marR="81974" marT="40987" marB="4098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162389">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Different</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Time</a:t>
                      </a:r>
                    </a:p>
                  </a:txBody>
                  <a:tcPr marL="81974" marR="81974" marT="40987" marB="4098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200" b="0" i="0" u="none" strike="noStrike" cap="none" normalizeH="0" baseline="0">
                          <a:ln>
                            <a:noFill/>
                          </a:ln>
                          <a:solidFill>
                            <a:schemeClr val="tx1"/>
                          </a:solidFill>
                          <a:effectLst/>
                          <a:latin typeface="Arial" charset="0"/>
                        </a:rPr>
                        <a:t>Asynchronous</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200" b="0" i="0" u="none" strike="noStrike" cap="none" normalizeH="0" baseline="0">
                          <a:ln>
                            <a:noFill/>
                          </a:ln>
                          <a:solidFill>
                            <a:schemeClr val="tx1"/>
                          </a:solidFill>
                          <a:effectLst/>
                          <a:latin typeface="Arial" charset="0"/>
                        </a:rPr>
                        <a:t>Local</a:t>
                      </a:r>
                    </a:p>
                  </a:txBody>
                  <a:tcPr marL="81974" marR="81974" marT="40987" marB="4098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200" b="0" i="0" u="none" strike="noStrike" cap="none" normalizeH="0" baseline="0" dirty="0">
                          <a:ln>
                            <a:noFill/>
                          </a:ln>
                          <a:solidFill>
                            <a:schemeClr val="tx1"/>
                          </a:solidFill>
                          <a:effectLst/>
                          <a:latin typeface="Arial" charset="0"/>
                        </a:rPr>
                        <a:t>Asynchronous</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200" b="0" i="0" u="none" strike="noStrike" cap="none" normalizeH="0" baseline="0" dirty="0">
                          <a:ln>
                            <a:noFill/>
                          </a:ln>
                          <a:solidFill>
                            <a:schemeClr val="tx1"/>
                          </a:solidFill>
                          <a:effectLst/>
                          <a:latin typeface="Arial" charset="0"/>
                        </a:rPr>
                        <a:t>Remote</a:t>
                      </a:r>
                    </a:p>
                  </a:txBody>
                  <a:tcPr marL="81974" marR="81974" marT="40987" marB="4098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pic>
        <p:nvPicPr>
          <p:cNvPr id="176130" name="Picture 2" descr="diffmod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3600" y="447675"/>
            <a:ext cx="6248400" cy="6248400"/>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p:cNvSpPr txBox="1">
            <a:spLocks/>
          </p:cNvSpPr>
          <p:nvPr/>
        </p:nvSpPr>
        <p:spPr>
          <a:xfrm>
            <a:off x="95249" y="161925"/>
            <a:ext cx="5724526" cy="3667126"/>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Groupware specific factors:</a:t>
            </a:r>
          </a:p>
          <a:p>
            <a:r>
              <a:rPr lang="en-US" dirty="0"/>
              <a:t>The time factor</a:t>
            </a:r>
          </a:p>
          <a:p>
            <a:pPr lvl="1"/>
            <a:r>
              <a:rPr lang="en-US" dirty="0"/>
              <a:t>Same-time, also referred as synchronous or real-time (when it is able to communicate only if the particular receiver is present at the same time - e.g. chat, audio/video communication). </a:t>
            </a:r>
          </a:p>
          <a:p>
            <a:pPr lvl="1"/>
            <a:r>
              <a:rPr lang="en-US" dirty="0"/>
              <a:t>Different-time, also referred as asynchronous (when it is able to communicate even if the receiver is not present and it is expected that the message is received by the receiver when he emerges online e.g. e-mail, newsgroups or forum)</a:t>
            </a:r>
          </a:p>
          <a:p>
            <a:r>
              <a:rPr lang="en-US" dirty="0"/>
              <a:t>The place factor (location of group members) - Same place , Different place </a:t>
            </a:r>
          </a:p>
        </p:txBody>
      </p:sp>
    </p:spTree>
    <p:extLst>
      <p:ext uri="{BB962C8B-B14F-4D97-AF65-F5344CB8AC3E}">
        <p14:creationId xmlns:p14="http://schemas.microsoft.com/office/powerpoint/2010/main" val="2258947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3200" y="2133600"/>
            <a:ext cx="7924800" cy="45810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1981200" y="274638"/>
            <a:ext cx="8229600" cy="792162"/>
          </a:xfrm>
        </p:spPr>
        <p:txBody>
          <a:bodyPr/>
          <a:lstStyle/>
          <a:p>
            <a:r>
              <a:rPr lang="en-US"/>
              <a:t>3C classification</a:t>
            </a:r>
          </a:p>
        </p:txBody>
      </p:sp>
      <p:sp>
        <p:nvSpPr>
          <p:cNvPr id="3" name="Content Placeholder 2"/>
          <p:cNvSpPr>
            <a:spLocks noGrp="1"/>
          </p:cNvSpPr>
          <p:nvPr>
            <p:ph idx="1"/>
          </p:nvPr>
        </p:nvSpPr>
        <p:spPr>
          <a:xfrm>
            <a:off x="1981200" y="990601"/>
            <a:ext cx="8229600" cy="5135563"/>
          </a:xfrm>
        </p:spPr>
        <p:txBody>
          <a:bodyPr/>
          <a:lstStyle/>
          <a:p>
            <a:r>
              <a:rPr lang="en-US"/>
              <a:t>This classification talks about the groupware system what is its main goal. Weather is it </a:t>
            </a:r>
          </a:p>
          <a:p>
            <a:pPr lvl="1"/>
            <a:r>
              <a:rPr lang="en-US"/>
              <a:t> communication, </a:t>
            </a:r>
          </a:p>
          <a:p>
            <a:pPr lvl="1"/>
            <a:r>
              <a:rPr lang="en-US"/>
              <a:t> coordination or </a:t>
            </a:r>
          </a:p>
          <a:p>
            <a:pPr lvl="1"/>
            <a:r>
              <a:rPr lang="en-US"/>
              <a:t> collaboration. </a:t>
            </a:r>
          </a:p>
        </p:txBody>
      </p:sp>
    </p:spTree>
    <p:extLst>
      <p:ext uri="{BB962C8B-B14F-4D97-AF65-F5344CB8AC3E}">
        <p14:creationId xmlns:p14="http://schemas.microsoft.com/office/powerpoint/2010/main" val="165268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311150"/>
            <a:ext cx="10515600" cy="1325563"/>
          </a:xfrm>
        </p:spPr>
        <p:txBody>
          <a:bodyPr>
            <a:normAutofit/>
          </a:bodyPr>
          <a:lstStyle/>
          <a:p>
            <a:r>
              <a:rPr lang="en-US" dirty="0"/>
              <a:t>A list of functions provided by groupware </a:t>
            </a:r>
          </a:p>
        </p:txBody>
      </p:sp>
      <p:sp>
        <p:nvSpPr>
          <p:cNvPr id="3" name="Content Placeholder 2"/>
          <p:cNvSpPr>
            <a:spLocks noGrp="1"/>
          </p:cNvSpPr>
          <p:nvPr>
            <p:ph idx="1"/>
          </p:nvPr>
        </p:nvSpPr>
        <p:spPr>
          <a:xfrm>
            <a:off x="0" y="728662"/>
            <a:ext cx="12192000" cy="5629275"/>
          </a:xfrm>
        </p:spPr>
        <p:txBody>
          <a:bodyPr>
            <a:noAutofit/>
          </a:bodyPr>
          <a:lstStyle/>
          <a:p>
            <a:r>
              <a:rPr lang="en-US" sz="1800" dirty="0"/>
              <a:t>synchronous messaging: Chat systems (IRC, </a:t>
            </a:r>
            <a:r>
              <a:rPr lang="en-US" sz="1800" dirty="0" err="1"/>
              <a:t>Livechat</a:t>
            </a:r>
            <a:r>
              <a:rPr lang="en-US" sz="1800" dirty="0"/>
              <a:t>), instant messaging (Telegram, MSN messenger. Skype, Facebook Messenger). </a:t>
            </a:r>
          </a:p>
          <a:p>
            <a:r>
              <a:rPr lang="en-US" sz="1800" dirty="0"/>
              <a:t> asynchronous messaging : email, newsgroups. </a:t>
            </a:r>
          </a:p>
          <a:p>
            <a:r>
              <a:rPr lang="en-US" sz="1800" dirty="0"/>
              <a:t> message boards and forums: Allows posting of messages in more than one possible threads. </a:t>
            </a:r>
          </a:p>
          <a:p>
            <a:r>
              <a:rPr lang="en-US" sz="1800" dirty="0"/>
              <a:t>project management: This functionality includes creating projects, tasks, assigning tasks to workers, viewing project status, completeness, to do lists and more.  </a:t>
            </a:r>
            <a:r>
              <a:rPr lang="en-US" sz="1800" dirty="0" err="1"/>
              <a:t>Eg</a:t>
            </a:r>
            <a:r>
              <a:rPr lang="en-US" sz="1800" dirty="0"/>
              <a:t> - JIRA</a:t>
            </a:r>
          </a:p>
          <a:p>
            <a:r>
              <a:rPr lang="en-US" sz="1800" dirty="0"/>
              <a:t>collaborative writing : Wikipedia</a:t>
            </a:r>
          </a:p>
          <a:p>
            <a:r>
              <a:rPr lang="en-US" sz="1800" dirty="0"/>
              <a:t>Virtual whiteboards, collaborative drawing and Mind Mapping Tools : Allows multiple users view and draw on a shared drawing surface.</a:t>
            </a:r>
          </a:p>
          <a:p>
            <a:r>
              <a:rPr lang="en-US" sz="1800" dirty="0"/>
              <a:t>multi – user audio/video communication and Screen sharing Tools: </a:t>
            </a:r>
            <a:r>
              <a:rPr lang="en-US" sz="1800" dirty="0" err="1"/>
              <a:t>Eg</a:t>
            </a:r>
            <a:r>
              <a:rPr lang="en-US" sz="1800" dirty="0"/>
              <a:t> - Zoom</a:t>
            </a:r>
          </a:p>
          <a:p>
            <a:r>
              <a:rPr lang="en-US" sz="1800" dirty="0"/>
              <a:t> decision support: This functionality provides voting, brainstorming, putting weight and probabilities on ideas and events. </a:t>
            </a:r>
          </a:p>
          <a:p>
            <a:r>
              <a:rPr lang="en-US" sz="1800" dirty="0"/>
              <a:t>document/file/contacts management: Allows sharing of documents, managing their accessibility to different classes of users, archiving and versioning of documents. </a:t>
            </a:r>
            <a:r>
              <a:rPr lang="en-US" sz="1800" dirty="0" err="1"/>
              <a:t>Eg</a:t>
            </a:r>
            <a:r>
              <a:rPr lang="en-US" sz="1800" dirty="0"/>
              <a:t> – Google Docs</a:t>
            </a:r>
          </a:p>
          <a:p>
            <a:r>
              <a:rPr lang="en-US" sz="1800" dirty="0"/>
              <a:t> resource management: Allows booking and managing resources like cars, rooms, technical equipment or even employee’s time. </a:t>
            </a:r>
          </a:p>
          <a:p>
            <a:pPr algn="just"/>
            <a:r>
              <a:rPr lang="en-US" sz="1800" dirty="0"/>
              <a:t>Code Collaboration Platforms: Code collaboration platforms enable software developers to work together on codebases, projects, and repositories. </a:t>
            </a:r>
            <a:r>
              <a:rPr lang="en-US" sz="1800" dirty="0" err="1"/>
              <a:t>Eg</a:t>
            </a:r>
            <a:r>
              <a:rPr lang="en-US" sz="1800" dirty="0"/>
              <a:t>- GitHub</a:t>
            </a:r>
          </a:p>
          <a:p>
            <a:pPr algn="just"/>
            <a:r>
              <a:rPr lang="en-US" sz="1800" dirty="0"/>
              <a:t>Social Networking Platforms: Social networking platforms provide spaces for users to connect, communicate, and share information with colleagues, peers, and communities. </a:t>
            </a:r>
            <a:r>
              <a:rPr lang="en-US" sz="1800" dirty="0" err="1"/>
              <a:t>Eg</a:t>
            </a:r>
            <a:r>
              <a:rPr lang="en-US" sz="1800" dirty="0"/>
              <a:t> - LinkedIn</a:t>
            </a:r>
          </a:p>
          <a:p>
            <a:endParaRPr lang="en-US" sz="1600" dirty="0"/>
          </a:p>
        </p:txBody>
      </p:sp>
    </p:spTree>
    <p:extLst>
      <p:ext uri="{BB962C8B-B14F-4D97-AF65-F5344CB8AC3E}">
        <p14:creationId xmlns:p14="http://schemas.microsoft.com/office/powerpoint/2010/main" val="3227720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2150C-62AE-EA51-BC07-BE0CFB017AE7}"/>
              </a:ext>
            </a:extLst>
          </p:cNvPr>
          <p:cNvSpPr>
            <a:spLocks noGrp="1"/>
          </p:cNvSpPr>
          <p:nvPr>
            <p:ph type="title"/>
          </p:nvPr>
        </p:nvSpPr>
        <p:spPr>
          <a:xfrm>
            <a:off x="123825" y="117475"/>
            <a:ext cx="10515600" cy="739775"/>
          </a:xfrm>
        </p:spPr>
        <p:txBody>
          <a:bodyPr/>
          <a:lstStyle/>
          <a:p>
            <a:r>
              <a:rPr lang="en-US" dirty="0"/>
              <a:t>How Does AR Work?</a:t>
            </a:r>
          </a:p>
        </p:txBody>
      </p:sp>
      <p:sp>
        <p:nvSpPr>
          <p:cNvPr id="3" name="Content Placeholder 2">
            <a:extLst>
              <a:ext uri="{FF2B5EF4-FFF2-40B4-BE49-F238E27FC236}">
                <a16:creationId xmlns:a16="http://schemas.microsoft.com/office/drawing/2014/main" id="{238EA54C-9DB6-F505-53D3-0E10FFE056AD}"/>
              </a:ext>
            </a:extLst>
          </p:cNvPr>
          <p:cNvSpPr>
            <a:spLocks noGrp="1"/>
          </p:cNvSpPr>
          <p:nvPr>
            <p:ph idx="1"/>
          </p:nvPr>
        </p:nvSpPr>
        <p:spPr>
          <a:xfrm>
            <a:off x="276225" y="949325"/>
            <a:ext cx="10515600" cy="1325563"/>
          </a:xfrm>
        </p:spPr>
        <p:txBody>
          <a:bodyPr/>
          <a:lstStyle/>
          <a:p>
            <a:pPr algn="just"/>
            <a:r>
              <a:rPr lang="en-US" dirty="0"/>
              <a:t>Augmented reality combines real-world sensory input with computer-generated real-time content using SLAM (Simultaneous Localization and Mapping).</a:t>
            </a:r>
          </a:p>
          <a:p>
            <a:endParaRPr lang="en-US" dirty="0"/>
          </a:p>
          <a:p>
            <a:endParaRPr lang="en-US" dirty="0"/>
          </a:p>
        </p:txBody>
      </p:sp>
      <p:sp>
        <p:nvSpPr>
          <p:cNvPr id="4" name="Content Placeholder 2">
            <a:extLst>
              <a:ext uri="{FF2B5EF4-FFF2-40B4-BE49-F238E27FC236}">
                <a16:creationId xmlns:a16="http://schemas.microsoft.com/office/drawing/2014/main" id="{65AAC3A6-CCE5-7B8F-FAA4-999EA7AA5D4C}"/>
              </a:ext>
            </a:extLst>
          </p:cNvPr>
          <p:cNvSpPr txBox="1">
            <a:spLocks/>
          </p:cNvSpPr>
          <p:nvPr/>
        </p:nvSpPr>
        <p:spPr>
          <a:xfrm>
            <a:off x="276224" y="2506662"/>
            <a:ext cx="11553825"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gn="just">
              <a:buFont typeface="+mj-lt"/>
              <a:buAutoNum type="arabicPeriod"/>
            </a:pPr>
            <a:r>
              <a:rPr lang="en-US" b="1"/>
              <a:t>Sensing and Tracking</a:t>
            </a:r>
            <a:r>
              <a:rPr lang="en-US"/>
              <a:t>: The AR device senses the environment with cameras, accelerometers, gyroscopes, GPS, and even lasers to track the position and orientation of the user and their device.</a:t>
            </a:r>
          </a:p>
          <a:p>
            <a:pPr marL="514350" indent="-514350" algn="just">
              <a:buFont typeface="+mj-lt"/>
              <a:buAutoNum type="arabicPeriod"/>
            </a:pPr>
            <a:r>
              <a:rPr lang="en-US" b="1"/>
              <a:t>Image Processing and Recognition</a:t>
            </a:r>
            <a:r>
              <a:rPr lang="en-US"/>
              <a:t>: The system analyzes the sensor data and identifies objects or features in the environment that can be augmented. The device uses image processing and recognition algorithms to identify and track objects in real time.</a:t>
            </a:r>
          </a:p>
          <a:p>
            <a:pPr marL="514350" indent="-514350" algn="just">
              <a:buFont typeface="+mj-lt"/>
              <a:buAutoNum type="arabicPeriod"/>
            </a:pPr>
            <a:r>
              <a:rPr lang="en-US" b="1"/>
              <a:t>Rendering and Display</a:t>
            </a:r>
            <a:r>
              <a:rPr lang="en-US"/>
              <a:t>: The final step is to generate and display the computer-generated content on top of the real-world environment. This step renders and displays virtual objects in the correct perspective and position relative to the user's viewpoint. To the user it should seem as if the objects are really there, like a hologram.</a:t>
            </a:r>
            <a:endParaRPr lang="en-US" dirty="0"/>
          </a:p>
        </p:txBody>
      </p:sp>
    </p:spTree>
    <p:extLst>
      <p:ext uri="{BB962C8B-B14F-4D97-AF65-F5344CB8AC3E}">
        <p14:creationId xmlns:p14="http://schemas.microsoft.com/office/powerpoint/2010/main" val="29075485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80B17-1B8A-5C93-8EC5-07174045B3A4}"/>
              </a:ext>
            </a:extLst>
          </p:cNvPr>
          <p:cNvSpPr>
            <a:spLocks noGrp="1"/>
          </p:cNvSpPr>
          <p:nvPr>
            <p:ph type="title"/>
          </p:nvPr>
        </p:nvSpPr>
        <p:spPr/>
        <p:txBody>
          <a:bodyPr/>
          <a:lstStyle/>
          <a:p>
            <a:r>
              <a:rPr lang="en-US"/>
              <a:t>Implementing synchronous groupware</a:t>
            </a:r>
          </a:p>
        </p:txBody>
      </p:sp>
      <p:sp>
        <p:nvSpPr>
          <p:cNvPr id="3" name="Content Placeholder 2">
            <a:extLst>
              <a:ext uri="{FF2B5EF4-FFF2-40B4-BE49-F238E27FC236}">
                <a16:creationId xmlns:a16="http://schemas.microsoft.com/office/drawing/2014/main" id="{9DD9EF6C-D3A0-AF13-4F68-342AD903E6F8}"/>
              </a:ext>
            </a:extLst>
          </p:cNvPr>
          <p:cNvSpPr>
            <a:spLocks noGrp="1"/>
          </p:cNvSpPr>
          <p:nvPr>
            <p:ph idx="1"/>
          </p:nvPr>
        </p:nvSpPr>
        <p:spPr/>
        <p:txBody>
          <a:bodyPr>
            <a:normAutofit fontScale="77500" lnSpcReduction="20000"/>
          </a:bodyPr>
          <a:lstStyle/>
          <a:p>
            <a:pPr algn="just"/>
            <a:r>
              <a:rPr lang="en-US"/>
              <a:t>Implementing synchronous groupware involves creating software systems that enable real-time collaboration and communication among</a:t>
            </a:r>
          </a:p>
          <a:p>
            <a:pPr algn="just"/>
            <a:r>
              <a:rPr lang="en-US"/>
              <a:t>Define Requirements: </a:t>
            </a:r>
          </a:p>
          <a:p>
            <a:pPr lvl="1" algn="just"/>
            <a:r>
              <a:rPr lang="en-US"/>
              <a:t>Clearly define the requirements for the synchronous groupware system based on the needs of the users and the goals of collaboration. Identify the key features and functionalities required, such as real-time messaging, document sharing, video conferencing, etc.</a:t>
            </a:r>
          </a:p>
          <a:p>
            <a:pPr algn="just"/>
            <a:r>
              <a:rPr lang="en-US"/>
              <a:t>Select Technology Stack: </a:t>
            </a:r>
          </a:p>
          <a:p>
            <a:pPr lvl="1" algn="just"/>
            <a:r>
              <a:rPr lang="en-US"/>
              <a:t>Choose the appropriate technology stack for building the synchronous groupware system. Consider factors such as scalability, performance, security, and compatibility with existing infrastructure. Common technologies used for synchronous groupware include web development frameworks, real-time communication protocols, and cloud services.</a:t>
            </a:r>
          </a:p>
          <a:p>
            <a:pPr algn="just"/>
            <a:r>
              <a:rPr lang="en-US"/>
              <a:t>Design Architecture: </a:t>
            </a:r>
          </a:p>
          <a:p>
            <a:pPr lvl="1" algn="just"/>
            <a:r>
              <a:rPr lang="en-US"/>
              <a:t>Design the architecture of the synchronous groupware system, including the overall system structure, components, and interactions between them. Consider factors such as scalability, fault tolerance, and data consistency. Choose an architecture that supports real-time communication and collaboration among multiple users. multiple users.</a:t>
            </a:r>
          </a:p>
        </p:txBody>
      </p:sp>
    </p:spTree>
    <p:extLst>
      <p:ext uri="{BB962C8B-B14F-4D97-AF65-F5344CB8AC3E}">
        <p14:creationId xmlns:p14="http://schemas.microsoft.com/office/powerpoint/2010/main" val="6556353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C1BB2-3700-9C9E-45AB-414D0DF9F0AA}"/>
              </a:ext>
            </a:extLst>
          </p:cNvPr>
          <p:cNvSpPr>
            <a:spLocks noGrp="1"/>
          </p:cNvSpPr>
          <p:nvPr>
            <p:ph type="title"/>
          </p:nvPr>
        </p:nvSpPr>
        <p:spPr/>
        <p:txBody>
          <a:bodyPr/>
          <a:lstStyle/>
          <a:p>
            <a:r>
              <a:rPr lang="en-US"/>
              <a:t>Implementing synchronous groupware</a:t>
            </a:r>
          </a:p>
        </p:txBody>
      </p:sp>
      <p:sp>
        <p:nvSpPr>
          <p:cNvPr id="3" name="Content Placeholder 2">
            <a:extLst>
              <a:ext uri="{FF2B5EF4-FFF2-40B4-BE49-F238E27FC236}">
                <a16:creationId xmlns:a16="http://schemas.microsoft.com/office/drawing/2014/main" id="{C5D64CC0-B8AD-2DC3-575D-4950639D6F87}"/>
              </a:ext>
            </a:extLst>
          </p:cNvPr>
          <p:cNvSpPr>
            <a:spLocks noGrp="1"/>
          </p:cNvSpPr>
          <p:nvPr>
            <p:ph idx="1"/>
          </p:nvPr>
        </p:nvSpPr>
        <p:spPr/>
        <p:txBody>
          <a:bodyPr>
            <a:normAutofit fontScale="85000" lnSpcReduction="10000"/>
          </a:bodyPr>
          <a:lstStyle/>
          <a:p>
            <a:pPr algn="just"/>
            <a:r>
              <a:rPr lang="en-US"/>
              <a:t>Develop Core Features: </a:t>
            </a:r>
          </a:p>
          <a:p>
            <a:pPr lvl="1" algn="just"/>
            <a:r>
              <a:rPr lang="en-US"/>
              <a:t>Implement the core features of the synchronous groupware system, such as real-time messaging, document sharing, collaborative editing, video conferencing, and screen sharing. Use appropriate development frameworks and libraries to facilitate real-time communication and synchronization of data among users.</a:t>
            </a:r>
          </a:p>
          <a:p>
            <a:pPr algn="just"/>
            <a:r>
              <a:rPr lang="en-US"/>
              <a:t>Integrate User Authentication and Authorization: </a:t>
            </a:r>
          </a:p>
          <a:p>
            <a:pPr lvl="1" algn="just"/>
            <a:r>
              <a:rPr lang="en-US"/>
              <a:t>Implement user authentication and authorization mechanisms to ensure that only authorized users have access to the system and its features. Use secure authentication protocols and techniques to protect user credentials and sensitive data.</a:t>
            </a:r>
          </a:p>
          <a:p>
            <a:pPr algn="just"/>
            <a:r>
              <a:rPr lang="en-US"/>
              <a:t>Implement User Interface: </a:t>
            </a:r>
          </a:p>
          <a:p>
            <a:pPr lvl="1" algn="just"/>
            <a:r>
              <a:rPr lang="en-US"/>
              <a:t>Design and implement a user interface that provides intuitive access to the features of the synchronous groupware system. Consider factors such as ease of use, responsiveness, and accessibility across different devices and platforms. Provide visual cues and feedback to indicate real-time changes and updates.</a:t>
            </a:r>
          </a:p>
        </p:txBody>
      </p:sp>
    </p:spTree>
    <p:extLst>
      <p:ext uri="{BB962C8B-B14F-4D97-AF65-F5344CB8AC3E}">
        <p14:creationId xmlns:p14="http://schemas.microsoft.com/office/powerpoint/2010/main" val="1142676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F8830-4D26-B279-4528-3CBCA67BC046}"/>
              </a:ext>
            </a:extLst>
          </p:cNvPr>
          <p:cNvSpPr>
            <a:spLocks noGrp="1"/>
          </p:cNvSpPr>
          <p:nvPr>
            <p:ph type="title"/>
          </p:nvPr>
        </p:nvSpPr>
        <p:spPr>
          <a:xfrm>
            <a:off x="838200" y="1"/>
            <a:ext cx="10515600" cy="1177636"/>
          </a:xfrm>
        </p:spPr>
        <p:txBody>
          <a:bodyPr/>
          <a:lstStyle/>
          <a:p>
            <a:r>
              <a:rPr lang="en-US"/>
              <a:t>Implementing synchronous groupware</a:t>
            </a:r>
          </a:p>
        </p:txBody>
      </p:sp>
      <p:sp>
        <p:nvSpPr>
          <p:cNvPr id="3" name="Content Placeholder 2">
            <a:extLst>
              <a:ext uri="{FF2B5EF4-FFF2-40B4-BE49-F238E27FC236}">
                <a16:creationId xmlns:a16="http://schemas.microsoft.com/office/drawing/2014/main" id="{75288F83-744B-E3DE-E6F9-C9CED4A4C664}"/>
              </a:ext>
            </a:extLst>
          </p:cNvPr>
          <p:cNvSpPr>
            <a:spLocks noGrp="1"/>
          </p:cNvSpPr>
          <p:nvPr>
            <p:ph idx="1"/>
          </p:nvPr>
        </p:nvSpPr>
        <p:spPr>
          <a:xfrm>
            <a:off x="838200" y="1177637"/>
            <a:ext cx="10515600" cy="5315238"/>
          </a:xfrm>
        </p:spPr>
        <p:txBody>
          <a:bodyPr>
            <a:normAutofit fontScale="77500" lnSpcReduction="20000"/>
          </a:bodyPr>
          <a:lstStyle/>
          <a:p>
            <a:pPr algn="just"/>
            <a:r>
              <a:rPr lang="en-US"/>
              <a:t>Test and Quality Assurance: </a:t>
            </a:r>
          </a:p>
          <a:p>
            <a:pPr lvl="1" algn="just"/>
            <a:r>
              <a:rPr lang="en-US"/>
              <a:t>Conduct thorough testing of the synchronous groupware system to identify and fix any bugs, errors, or usability issues. Perform functional testing, performance testing, and security testing to ensure that the system meets the requirements and performs reliably under various conditions.</a:t>
            </a:r>
          </a:p>
          <a:p>
            <a:pPr algn="just"/>
            <a:r>
              <a:rPr lang="en-US"/>
              <a:t>Deployment and Maintenance: </a:t>
            </a:r>
          </a:p>
          <a:p>
            <a:pPr lvl="1" algn="just"/>
            <a:r>
              <a:rPr lang="en-US"/>
              <a:t>Deploy the synchronous groupware system to production environments and make it available to users. Monitor system performance and user feedback, and address any issues or concerns that arise. Provide ongoing maintenance and support to ensure the continued reliability and functionality of the system.</a:t>
            </a:r>
          </a:p>
          <a:p>
            <a:pPr algn="just"/>
            <a:r>
              <a:rPr lang="en-US"/>
              <a:t>User Training and Adoption: </a:t>
            </a:r>
          </a:p>
          <a:p>
            <a:pPr lvl="1" algn="just"/>
            <a:r>
              <a:rPr lang="en-US"/>
              <a:t>Provide training and support to users to help them effectively use the synchronous groupware system. Create documentation, tutorials, and help resources to guide users through the features and functionalities of the system. Encourage user adoption and feedback to drive continuous improvement and refinement of the system.</a:t>
            </a:r>
          </a:p>
          <a:p>
            <a:pPr algn="just"/>
            <a:r>
              <a:rPr lang="en-US"/>
              <a:t>Iterate and Improve: </a:t>
            </a:r>
          </a:p>
          <a:p>
            <a:pPr lvl="1" algn="just"/>
            <a:r>
              <a:rPr lang="en-US"/>
              <a:t>Continuously gather user feedback and data analytics to identify areas for improvement and optimization. Iterate on the design and implementation of the synchronous groupware system based on user needs and evolving requirements. Incorporate new features, technologies, and best practices to enhance the overall user experience and effectiveness of the system.</a:t>
            </a:r>
          </a:p>
          <a:p>
            <a:pPr lvl="1" algn="just"/>
            <a:endParaRPr lang="en-US"/>
          </a:p>
        </p:txBody>
      </p:sp>
    </p:spTree>
    <p:extLst>
      <p:ext uri="{BB962C8B-B14F-4D97-AF65-F5344CB8AC3E}">
        <p14:creationId xmlns:p14="http://schemas.microsoft.com/office/powerpoint/2010/main" val="3844795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EF117-5E19-9848-1980-18551EA225F5}"/>
              </a:ext>
            </a:extLst>
          </p:cNvPr>
          <p:cNvSpPr>
            <a:spLocks noGrp="1"/>
          </p:cNvSpPr>
          <p:nvPr>
            <p:ph type="title"/>
          </p:nvPr>
        </p:nvSpPr>
        <p:spPr>
          <a:xfrm>
            <a:off x="676275" y="-330200"/>
            <a:ext cx="10515600" cy="1325563"/>
          </a:xfrm>
        </p:spPr>
        <p:txBody>
          <a:bodyPr/>
          <a:lstStyle/>
          <a:p>
            <a:pPr algn="ctr"/>
            <a:r>
              <a:rPr lang="en-IN" i="0" dirty="0">
                <a:effectLst/>
              </a:rPr>
              <a:t>Principle of Game Design</a:t>
            </a:r>
            <a:endParaRPr lang="en-US" dirty="0"/>
          </a:p>
        </p:txBody>
      </p:sp>
      <p:sp>
        <p:nvSpPr>
          <p:cNvPr id="3" name="Content Placeholder 2">
            <a:extLst>
              <a:ext uri="{FF2B5EF4-FFF2-40B4-BE49-F238E27FC236}">
                <a16:creationId xmlns:a16="http://schemas.microsoft.com/office/drawing/2014/main" id="{34216076-909A-76E3-EEB4-88630FF1181E}"/>
              </a:ext>
            </a:extLst>
          </p:cNvPr>
          <p:cNvSpPr>
            <a:spLocks noGrp="1"/>
          </p:cNvSpPr>
          <p:nvPr>
            <p:ph idx="1"/>
          </p:nvPr>
        </p:nvSpPr>
        <p:spPr>
          <a:xfrm>
            <a:off x="147637" y="787399"/>
            <a:ext cx="11896725" cy="5975351"/>
          </a:xfrm>
        </p:spPr>
        <p:txBody>
          <a:bodyPr>
            <a:normAutofit fontScale="77500" lnSpcReduction="20000"/>
          </a:bodyPr>
          <a:lstStyle/>
          <a:p>
            <a:pPr marL="0" indent="0" algn="just">
              <a:buNone/>
            </a:pPr>
            <a:r>
              <a:rPr lang="en-US" b="1" dirty="0"/>
              <a:t>Step 1: Define the Core Experience - </a:t>
            </a:r>
            <a:r>
              <a:rPr lang="en-US" dirty="0"/>
              <a:t>central theme and goals of the game. Consider the emotions and experiences you want players to feel throughout the game.</a:t>
            </a:r>
          </a:p>
          <a:p>
            <a:pPr marL="0" indent="0" algn="just">
              <a:buNone/>
            </a:pPr>
            <a:r>
              <a:rPr lang="en-US" b="1" dirty="0"/>
              <a:t>Step 2: Understand the Target Audience - </a:t>
            </a:r>
            <a:r>
              <a:rPr lang="en-US" dirty="0"/>
              <a:t>Research and analyze the demographics, preferences, and behaviors of the intended players.</a:t>
            </a:r>
          </a:p>
          <a:p>
            <a:pPr marL="0" indent="0" algn="just">
              <a:buNone/>
            </a:pPr>
            <a:r>
              <a:rPr lang="en-US" b="1" dirty="0"/>
              <a:t>Step 3: Design Compelling Gameplay Mechanics - </a:t>
            </a:r>
            <a:r>
              <a:rPr lang="en-US" dirty="0"/>
              <a:t>Develop core gameplay mechanics that are intuitive, interactive, and enjoyable.</a:t>
            </a:r>
          </a:p>
          <a:p>
            <a:pPr marL="0" indent="0" algn="just">
              <a:buNone/>
            </a:pPr>
            <a:r>
              <a:rPr lang="en-US" b="1" dirty="0"/>
              <a:t>Step 4: Create a Captivating Story or Setting - </a:t>
            </a:r>
            <a:r>
              <a:rPr lang="en-US" dirty="0"/>
              <a:t>Develop characters, lore, and backstory that resonate with players and enhance the overall experience.</a:t>
            </a:r>
          </a:p>
          <a:p>
            <a:pPr marL="0" indent="0" algn="just">
              <a:buNone/>
            </a:pPr>
            <a:r>
              <a:rPr lang="en-US" b="1" dirty="0"/>
              <a:t>Step 5: Focus on Player Agency and Choice - </a:t>
            </a:r>
            <a:r>
              <a:rPr lang="en-US" dirty="0"/>
              <a:t>Design gameplay scenarios that allow for multiple paths and outcomes based on player decisions.</a:t>
            </a:r>
          </a:p>
          <a:p>
            <a:pPr marL="0" indent="0" algn="just">
              <a:buNone/>
            </a:pPr>
            <a:r>
              <a:rPr lang="en-US" b="1" dirty="0"/>
              <a:t>Step 6: Foster Emotional Engagement - </a:t>
            </a:r>
            <a:r>
              <a:rPr lang="en-US" dirty="0"/>
              <a:t>Create moments of tension, excitement, triumph, and empathy throughout the game thru visuals and sound effects.</a:t>
            </a:r>
          </a:p>
          <a:p>
            <a:pPr marL="0" indent="0" algn="just">
              <a:buNone/>
            </a:pPr>
            <a:r>
              <a:rPr lang="en-US" b="1" dirty="0"/>
              <a:t>Step 7: Ensure Pacing and Flow - </a:t>
            </a:r>
            <a:r>
              <a:rPr lang="en-US" dirty="0"/>
              <a:t>Design levels, challenges, and progression systems that offer a sense of rhythm and momentum.</a:t>
            </a:r>
          </a:p>
          <a:p>
            <a:pPr marL="0" indent="0" algn="just">
              <a:buNone/>
            </a:pPr>
            <a:r>
              <a:rPr lang="en-US" b="1" dirty="0"/>
              <a:t>Step 8: Implement Feedback and Reward Systems - </a:t>
            </a:r>
            <a:r>
              <a:rPr lang="en-US" dirty="0"/>
              <a:t>Design reward systems, such as achievements, collectibles, or unlockable content, to incentivize and motivate players.</a:t>
            </a:r>
          </a:p>
          <a:p>
            <a:pPr marL="0" indent="0" algn="just">
              <a:buNone/>
            </a:pPr>
            <a:r>
              <a:rPr lang="en-US" b="1" dirty="0"/>
              <a:t>Step 9: Test, Iterate, and Polish - </a:t>
            </a:r>
            <a:r>
              <a:rPr lang="en-US" dirty="0"/>
              <a:t>Conduct playtesting with target players to gather feedback and identify areas for improvement. </a:t>
            </a:r>
          </a:p>
          <a:p>
            <a:pPr marL="0" indent="0" algn="just">
              <a:buNone/>
            </a:pPr>
            <a:r>
              <a:rPr lang="en-US" b="1" dirty="0"/>
              <a:t>Step 10: Launch and Support the Game - </a:t>
            </a:r>
            <a:r>
              <a:rPr lang="en-US" dirty="0"/>
              <a:t>Prepare for the game's launch by marketing, promoting, and building anticipation.</a:t>
            </a:r>
          </a:p>
        </p:txBody>
      </p:sp>
    </p:spTree>
    <p:extLst>
      <p:ext uri="{BB962C8B-B14F-4D97-AF65-F5344CB8AC3E}">
        <p14:creationId xmlns:p14="http://schemas.microsoft.com/office/powerpoint/2010/main" val="1835221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0BC8C-01B0-F2EB-BEFB-824C2632091A}"/>
              </a:ext>
            </a:extLst>
          </p:cNvPr>
          <p:cNvSpPr>
            <a:spLocks noGrp="1"/>
          </p:cNvSpPr>
          <p:nvPr>
            <p:ph type="title"/>
          </p:nvPr>
        </p:nvSpPr>
        <p:spPr>
          <a:xfrm>
            <a:off x="1085850" y="0"/>
            <a:ext cx="10515600" cy="958850"/>
          </a:xfrm>
        </p:spPr>
        <p:txBody>
          <a:bodyPr>
            <a:normAutofit/>
          </a:bodyPr>
          <a:lstStyle/>
          <a:p>
            <a:r>
              <a:rPr lang="en-US" dirty="0"/>
              <a:t>Mobile Design: Elements of Mobile Design</a:t>
            </a:r>
          </a:p>
        </p:txBody>
      </p:sp>
      <p:sp>
        <p:nvSpPr>
          <p:cNvPr id="3" name="Content Placeholder 2">
            <a:extLst>
              <a:ext uri="{FF2B5EF4-FFF2-40B4-BE49-F238E27FC236}">
                <a16:creationId xmlns:a16="http://schemas.microsoft.com/office/drawing/2014/main" id="{56B6D34D-96BB-3A99-A126-BDC6FF42DA41}"/>
              </a:ext>
            </a:extLst>
          </p:cNvPr>
          <p:cNvSpPr>
            <a:spLocks noGrp="1"/>
          </p:cNvSpPr>
          <p:nvPr>
            <p:ph idx="1"/>
          </p:nvPr>
        </p:nvSpPr>
        <p:spPr>
          <a:xfrm>
            <a:off x="200025" y="958850"/>
            <a:ext cx="11696700" cy="6203950"/>
          </a:xfrm>
        </p:spPr>
        <p:txBody>
          <a:bodyPr>
            <a:normAutofit fontScale="77500" lnSpcReduction="20000"/>
          </a:bodyPr>
          <a:lstStyle/>
          <a:p>
            <a:pPr algn="just"/>
            <a:r>
              <a:rPr lang="en-US" b="1" dirty="0"/>
              <a:t>Responsive Layouts</a:t>
            </a:r>
            <a:r>
              <a:rPr lang="en-US" dirty="0"/>
              <a:t>: prioritizes layouts that adapt to different screen sizes and orientations.</a:t>
            </a:r>
          </a:p>
          <a:p>
            <a:pPr algn="just"/>
            <a:r>
              <a:rPr lang="en-US" b="1" dirty="0"/>
              <a:t>Intuitive Navigation</a:t>
            </a:r>
            <a:r>
              <a:rPr lang="en-US" dirty="0"/>
              <a:t>: Common navigation elements include hamburger menus, tabs, buttons, and gestures like swiping.</a:t>
            </a:r>
          </a:p>
          <a:p>
            <a:pPr algn="just"/>
            <a:r>
              <a:rPr lang="en-US" b="1" dirty="0"/>
              <a:t>Clear Hierarchy</a:t>
            </a:r>
            <a:r>
              <a:rPr lang="en-US" dirty="0"/>
              <a:t>: Mobile design often employs a clear hierarchy of information to guide users' attention and prioritize content. This includes using visual cues such as typography, color, and spacing to indicate importance and relationships between elements.</a:t>
            </a:r>
          </a:p>
          <a:p>
            <a:pPr algn="just"/>
            <a:r>
              <a:rPr lang="en-US" b="1" dirty="0"/>
              <a:t>Optimized Typography</a:t>
            </a:r>
            <a:r>
              <a:rPr lang="en-US" dirty="0"/>
              <a:t>: Designers often use larger font sizes, clear typefaces, and appropriate line spacing to ensure readability on mobile devices.</a:t>
            </a:r>
          </a:p>
          <a:p>
            <a:pPr algn="just"/>
            <a:r>
              <a:rPr lang="en-US" b="1" dirty="0"/>
              <a:t>Efficient Use of Space</a:t>
            </a:r>
            <a:r>
              <a:rPr lang="en-US" dirty="0"/>
              <a:t>: Mobile design requires efficient use of limited screen space to avoid clutter and ensure a streamlined user experience. </a:t>
            </a:r>
          </a:p>
          <a:p>
            <a:pPr algn="just"/>
            <a:r>
              <a:rPr lang="en-US" b="1" dirty="0"/>
              <a:t>Touchable Elements</a:t>
            </a:r>
            <a:r>
              <a:rPr lang="en-US" dirty="0"/>
              <a:t>: Buttons, links, and interactive elements should be large enough and properly spaced to prevent accidental taps.</a:t>
            </a:r>
          </a:p>
          <a:p>
            <a:pPr algn="just"/>
            <a:r>
              <a:rPr lang="en-US" b="1" dirty="0"/>
              <a:t>Visual Feedback</a:t>
            </a:r>
            <a:r>
              <a:rPr lang="en-US" dirty="0"/>
              <a:t>: Providing visual feedback for user interactions is crucial in mobile design to confirm actions and provide a sense of responsiveness. </a:t>
            </a:r>
          </a:p>
          <a:p>
            <a:pPr algn="just"/>
            <a:r>
              <a:rPr lang="en-US" b="1" dirty="0"/>
              <a:t>Performance Optimization</a:t>
            </a:r>
            <a:r>
              <a:rPr lang="en-US" dirty="0"/>
              <a:t>: optimizing images and multimedia content, minimizing loading times, and prioritizing essential content for faster access.</a:t>
            </a:r>
          </a:p>
          <a:p>
            <a:pPr algn="just"/>
            <a:r>
              <a:rPr lang="en-US" b="1" dirty="0"/>
              <a:t>Accessibility</a:t>
            </a:r>
            <a:r>
              <a:rPr lang="en-US" dirty="0"/>
              <a:t>: Mobile design should prioritize accessibility to ensure that all users, including those with disabilities, can access and use the app or website. </a:t>
            </a:r>
          </a:p>
        </p:txBody>
      </p:sp>
    </p:spTree>
    <p:extLst>
      <p:ext uri="{BB962C8B-B14F-4D97-AF65-F5344CB8AC3E}">
        <p14:creationId xmlns:p14="http://schemas.microsoft.com/office/powerpoint/2010/main" val="35054069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9A5AD0BB-3FC3-5528-E536-54B44EDB9E32}"/>
              </a:ext>
            </a:extLst>
          </p:cNvPr>
          <p:cNvSpPr>
            <a:spLocks noGrp="1" noChangeArrowheads="1"/>
          </p:cNvSpPr>
          <p:nvPr>
            <p:ph type="title"/>
          </p:nvPr>
        </p:nvSpPr>
        <p:spPr/>
        <p:txBody>
          <a:bodyPr/>
          <a:lstStyle/>
          <a:p>
            <a:r>
              <a:rPr lang="en-US" altLang="en-US" b="1"/>
              <a:t>State transition networks (STN)</a:t>
            </a:r>
            <a:endParaRPr lang="en-GB" altLang="en-US" b="1"/>
          </a:p>
        </p:txBody>
      </p:sp>
      <p:sp>
        <p:nvSpPr>
          <p:cNvPr id="4099" name="Rectangle 3">
            <a:extLst>
              <a:ext uri="{FF2B5EF4-FFF2-40B4-BE49-F238E27FC236}">
                <a16:creationId xmlns:a16="http://schemas.microsoft.com/office/drawing/2014/main" id="{0CE2DE9C-A0B7-5733-4A22-1B50C8EB093D}"/>
              </a:ext>
            </a:extLst>
          </p:cNvPr>
          <p:cNvSpPr>
            <a:spLocks noGrp="1" noChangeArrowheads="1"/>
          </p:cNvSpPr>
          <p:nvPr>
            <p:ph type="body" idx="1"/>
          </p:nvPr>
        </p:nvSpPr>
        <p:spPr/>
        <p:txBody>
          <a:bodyPr/>
          <a:lstStyle/>
          <a:p>
            <a:pPr>
              <a:spcBef>
                <a:spcPct val="50000"/>
              </a:spcBef>
            </a:pPr>
            <a:r>
              <a:rPr lang="en-US" altLang="en-US" sz="2400"/>
              <a:t>circles - states</a:t>
            </a:r>
          </a:p>
          <a:p>
            <a:pPr>
              <a:spcBef>
                <a:spcPct val="50000"/>
              </a:spcBef>
            </a:pPr>
            <a:r>
              <a:rPr lang="en-US" altLang="en-US" sz="2400"/>
              <a:t>arcs - actions/events</a:t>
            </a:r>
            <a:endParaRPr lang="en-GB" altLang="en-US" sz="2400"/>
          </a:p>
        </p:txBody>
      </p:sp>
      <p:pic>
        <p:nvPicPr>
          <p:cNvPr id="3" name="Picture 2" descr="A screenshot of a computer&#10;&#10;Description automatically generated">
            <a:extLst>
              <a:ext uri="{FF2B5EF4-FFF2-40B4-BE49-F238E27FC236}">
                <a16:creationId xmlns:a16="http://schemas.microsoft.com/office/drawing/2014/main" id="{B5E4FFEE-15A5-8789-1279-A067AF57B63D}"/>
              </a:ext>
            </a:extLst>
          </p:cNvPr>
          <p:cNvPicPr>
            <a:picLocks noChangeAspect="1"/>
          </p:cNvPicPr>
          <p:nvPr/>
        </p:nvPicPr>
        <p:blipFill rotWithShape="1">
          <a:blip r:embed="rId2"/>
          <a:srcRect l="19252" t="37582" r="37968" b="29412"/>
          <a:stretch/>
        </p:blipFill>
        <p:spPr>
          <a:xfrm>
            <a:off x="3477490" y="2678106"/>
            <a:ext cx="8409709" cy="4055204"/>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46276BCE-4488-8A0F-91AA-5921C3F0CB48}"/>
              </a:ext>
            </a:extLst>
          </p:cNvPr>
          <p:cNvSpPr>
            <a:spLocks noGrp="1" noChangeArrowheads="1"/>
          </p:cNvSpPr>
          <p:nvPr>
            <p:ph type="title"/>
          </p:nvPr>
        </p:nvSpPr>
        <p:spPr/>
        <p:txBody>
          <a:bodyPr/>
          <a:lstStyle/>
          <a:p>
            <a:r>
              <a:rPr lang="en-US" altLang="en-US" b="1"/>
              <a:t>Hierarchical STNs</a:t>
            </a:r>
            <a:endParaRPr lang="en-GB" altLang="en-US" b="1"/>
          </a:p>
        </p:txBody>
      </p:sp>
      <p:sp>
        <p:nvSpPr>
          <p:cNvPr id="7171" name="Rectangle 3">
            <a:extLst>
              <a:ext uri="{FF2B5EF4-FFF2-40B4-BE49-F238E27FC236}">
                <a16:creationId xmlns:a16="http://schemas.microsoft.com/office/drawing/2014/main" id="{001B87FE-CB9A-8BA4-7418-65F9D41349FB}"/>
              </a:ext>
            </a:extLst>
          </p:cNvPr>
          <p:cNvSpPr>
            <a:spLocks noGrp="1" noChangeArrowheads="1"/>
          </p:cNvSpPr>
          <p:nvPr>
            <p:ph type="body" idx="1"/>
          </p:nvPr>
        </p:nvSpPr>
        <p:spPr/>
        <p:txBody>
          <a:bodyPr/>
          <a:lstStyle/>
          <a:p>
            <a:pPr>
              <a:spcBef>
                <a:spcPct val="50000"/>
              </a:spcBef>
            </a:pPr>
            <a:r>
              <a:rPr lang="en-US" altLang="en-US" sz="2400"/>
              <a:t>managing complex dialogues</a:t>
            </a:r>
          </a:p>
          <a:p>
            <a:pPr>
              <a:spcBef>
                <a:spcPct val="50000"/>
              </a:spcBef>
            </a:pPr>
            <a:r>
              <a:rPr lang="en-US" altLang="en-US" sz="2400"/>
              <a:t>named sub-dialogues</a:t>
            </a:r>
            <a:endParaRPr lang="en-GB" altLang="en-US"/>
          </a:p>
        </p:txBody>
      </p:sp>
      <p:grpSp>
        <p:nvGrpSpPr>
          <p:cNvPr id="7228" name="Group 60">
            <a:extLst>
              <a:ext uri="{FF2B5EF4-FFF2-40B4-BE49-F238E27FC236}">
                <a16:creationId xmlns:a16="http://schemas.microsoft.com/office/drawing/2014/main" id="{F9569C60-04D4-C279-7337-6C60E183E898}"/>
              </a:ext>
            </a:extLst>
          </p:cNvPr>
          <p:cNvGrpSpPr>
            <a:grpSpLocks/>
          </p:cNvGrpSpPr>
          <p:nvPr/>
        </p:nvGrpSpPr>
        <p:grpSpPr bwMode="auto">
          <a:xfrm>
            <a:off x="5334000" y="2895600"/>
            <a:ext cx="4419600" cy="3581400"/>
            <a:chOff x="2400" y="1824"/>
            <a:chExt cx="2784" cy="2256"/>
          </a:xfrm>
        </p:grpSpPr>
        <p:sp>
          <p:nvSpPr>
            <p:cNvPr id="7218" name="Rectangle 50">
              <a:extLst>
                <a:ext uri="{FF2B5EF4-FFF2-40B4-BE49-F238E27FC236}">
                  <a16:creationId xmlns:a16="http://schemas.microsoft.com/office/drawing/2014/main" id="{3DFEAFBD-C284-28CB-44E0-C0CB73D46E8E}"/>
                </a:ext>
              </a:extLst>
            </p:cNvPr>
            <p:cNvSpPr>
              <a:spLocks noChangeArrowheads="1"/>
            </p:cNvSpPr>
            <p:nvPr/>
          </p:nvSpPr>
          <p:spPr bwMode="auto">
            <a:xfrm>
              <a:off x="5040" y="2688"/>
              <a:ext cx="144" cy="28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19" name="Rectangle 51">
              <a:extLst>
                <a:ext uri="{FF2B5EF4-FFF2-40B4-BE49-F238E27FC236}">
                  <a16:creationId xmlns:a16="http://schemas.microsoft.com/office/drawing/2014/main" id="{4B765E30-D6B4-0340-68E0-7FC4FF891443}"/>
                </a:ext>
              </a:extLst>
            </p:cNvPr>
            <p:cNvSpPr>
              <a:spLocks noChangeArrowheads="1"/>
            </p:cNvSpPr>
            <p:nvPr/>
          </p:nvSpPr>
          <p:spPr bwMode="auto">
            <a:xfrm>
              <a:off x="5040" y="3408"/>
              <a:ext cx="144" cy="28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6" name="Rectangle 38">
              <a:extLst>
                <a:ext uri="{FF2B5EF4-FFF2-40B4-BE49-F238E27FC236}">
                  <a16:creationId xmlns:a16="http://schemas.microsoft.com/office/drawing/2014/main" id="{67A7A7F1-4EB2-0143-B699-579088A84714}"/>
                </a:ext>
              </a:extLst>
            </p:cNvPr>
            <p:cNvSpPr>
              <a:spLocks noChangeArrowheads="1"/>
            </p:cNvSpPr>
            <p:nvPr/>
          </p:nvSpPr>
          <p:spPr bwMode="auto">
            <a:xfrm>
              <a:off x="3168" y="1968"/>
              <a:ext cx="144" cy="28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7" name="Rectangle 39">
              <a:extLst>
                <a:ext uri="{FF2B5EF4-FFF2-40B4-BE49-F238E27FC236}">
                  <a16:creationId xmlns:a16="http://schemas.microsoft.com/office/drawing/2014/main" id="{47A09CE8-6EE6-B43C-0C67-134808923EBE}"/>
                </a:ext>
              </a:extLst>
            </p:cNvPr>
            <p:cNvSpPr>
              <a:spLocks noChangeArrowheads="1"/>
            </p:cNvSpPr>
            <p:nvPr/>
          </p:nvSpPr>
          <p:spPr bwMode="auto">
            <a:xfrm>
              <a:off x="3168" y="3408"/>
              <a:ext cx="144" cy="28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7184" name="Group 16">
              <a:extLst>
                <a:ext uri="{FF2B5EF4-FFF2-40B4-BE49-F238E27FC236}">
                  <a16:creationId xmlns:a16="http://schemas.microsoft.com/office/drawing/2014/main" id="{82DA27CB-BE3C-2EEB-1A2B-EB70B9A45478}"/>
                </a:ext>
              </a:extLst>
            </p:cNvPr>
            <p:cNvGrpSpPr>
              <a:grpSpLocks/>
            </p:cNvGrpSpPr>
            <p:nvPr/>
          </p:nvGrpSpPr>
          <p:grpSpPr bwMode="auto">
            <a:xfrm>
              <a:off x="3744" y="1824"/>
              <a:ext cx="864" cy="576"/>
              <a:chOff x="3744" y="1824"/>
              <a:chExt cx="864" cy="576"/>
            </a:xfrm>
          </p:grpSpPr>
          <p:sp>
            <p:nvSpPr>
              <p:cNvPr id="7173" name="Rectangle 5">
                <a:extLst>
                  <a:ext uri="{FF2B5EF4-FFF2-40B4-BE49-F238E27FC236}">
                    <a16:creationId xmlns:a16="http://schemas.microsoft.com/office/drawing/2014/main" id="{DBA0255B-8C14-96D7-3BCA-EAA878FA5D4C}"/>
                  </a:ext>
                </a:extLst>
              </p:cNvPr>
              <p:cNvSpPr>
                <a:spLocks noChangeArrowheads="1"/>
              </p:cNvSpPr>
              <p:nvPr/>
            </p:nvSpPr>
            <p:spPr bwMode="auto">
              <a:xfrm>
                <a:off x="3744" y="1824"/>
                <a:ext cx="864" cy="576"/>
              </a:xfrm>
              <a:prstGeom prst="rect">
                <a:avLst/>
              </a:prstGeom>
              <a:solidFill>
                <a:srgbClr val="F0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74" name="Rectangle 6">
                <a:extLst>
                  <a:ext uri="{FF2B5EF4-FFF2-40B4-BE49-F238E27FC236}">
                    <a16:creationId xmlns:a16="http://schemas.microsoft.com/office/drawing/2014/main" id="{E7AB7FF4-311A-A425-CD03-4FCD5DBC2434}"/>
                  </a:ext>
                </a:extLst>
              </p:cNvPr>
              <p:cNvSpPr>
                <a:spLocks noChangeArrowheads="1"/>
              </p:cNvSpPr>
              <p:nvPr/>
            </p:nvSpPr>
            <p:spPr bwMode="auto">
              <a:xfrm>
                <a:off x="3744" y="1824"/>
                <a:ext cx="864" cy="192"/>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Graphics Submenu</a:t>
                </a:r>
              </a:p>
            </p:txBody>
          </p:sp>
          <p:sp>
            <p:nvSpPr>
              <p:cNvPr id="7179" name="Line 11">
                <a:extLst>
                  <a:ext uri="{FF2B5EF4-FFF2-40B4-BE49-F238E27FC236}">
                    <a16:creationId xmlns:a16="http://schemas.microsoft.com/office/drawing/2014/main" id="{F4EBBC59-A0C9-A42A-EE47-026CFADD2F51}"/>
                  </a:ext>
                </a:extLst>
              </p:cNvPr>
              <p:cNvSpPr>
                <a:spLocks noChangeShapeType="1"/>
              </p:cNvSpPr>
              <p:nvPr/>
            </p:nvSpPr>
            <p:spPr bwMode="auto">
              <a:xfrm>
                <a:off x="3888" y="2112"/>
                <a:ext cx="288"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80" name="Line 12">
                <a:extLst>
                  <a:ext uri="{FF2B5EF4-FFF2-40B4-BE49-F238E27FC236}">
                    <a16:creationId xmlns:a16="http://schemas.microsoft.com/office/drawing/2014/main" id="{B4F3CEF5-78F6-B3F9-D685-FF74F99C1CF8}"/>
                  </a:ext>
                </a:extLst>
              </p:cNvPr>
              <p:cNvSpPr>
                <a:spLocks noChangeShapeType="1"/>
              </p:cNvSpPr>
              <p:nvPr/>
            </p:nvSpPr>
            <p:spPr bwMode="auto">
              <a:xfrm flipH="1">
                <a:off x="4176" y="2112"/>
                <a:ext cx="288"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81" name="Line 13">
                <a:extLst>
                  <a:ext uri="{FF2B5EF4-FFF2-40B4-BE49-F238E27FC236}">
                    <a16:creationId xmlns:a16="http://schemas.microsoft.com/office/drawing/2014/main" id="{D970D7CF-C634-ABDF-6880-7C99B5ECB28B}"/>
                  </a:ext>
                </a:extLst>
              </p:cNvPr>
              <p:cNvSpPr>
                <a:spLocks noChangeShapeType="1"/>
              </p:cNvSpPr>
              <p:nvPr/>
            </p:nvSpPr>
            <p:spPr bwMode="auto">
              <a:xfrm flipH="1">
                <a:off x="3888" y="2112"/>
                <a:ext cx="57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75" name="Oval 7">
                <a:extLst>
                  <a:ext uri="{FF2B5EF4-FFF2-40B4-BE49-F238E27FC236}">
                    <a16:creationId xmlns:a16="http://schemas.microsoft.com/office/drawing/2014/main" id="{1F104136-82D2-4FF3-02C8-1E6132950868}"/>
                  </a:ext>
                </a:extLst>
              </p:cNvPr>
              <p:cNvSpPr>
                <a:spLocks noChangeArrowheads="1"/>
              </p:cNvSpPr>
              <p:nvPr/>
            </p:nvSpPr>
            <p:spPr bwMode="auto">
              <a:xfrm>
                <a:off x="3840" y="2064"/>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76" name="Oval 8">
                <a:extLst>
                  <a:ext uri="{FF2B5EF4-FFF2-40B4-BE49-F238E27FC236}">
                    <a16:creationId xmlns:a16="http://schemas.microsoft.com/office/drawing/2014/main" id="{1BD67C5A-80FF-A5A9-960B-3FD6DBCF0C25}"/>
                  </a:ext>
                </a:extLst>
              </p:cNvPr>
              <p:cNvSpPr>
                <a:spLocks noChangeArrowheads="1"/>
              </p:cNvSpPr>
              <p:nvPr/>
            </p:nvSpPr>
            <p:spPr bwMode="auto">
              <a:xfrm>
                <a:off x="4128" y="2064"/>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77" name="Oval 9">
                <a:extLst>
                  <a:ext uri="{FF2B5EF4-FFF2-40B4-BE49-F238E27FC236}">
                    <a16:creationId xmlns:a16="http://schemas.microsoft.com/office/drawing/2014/main" id="{C5AE6C47-83AE-036E-57C7-7CEDA1A57B9D}"/>
                  </a:ext>
                </a:extLst>
              </p:cNvPr>
              <p:cNvSpPr>
                <a:spLocks noChangeArrowheads="1"/>
              </p:cNvSpPr>
              <p:nvPr/>
            </p:nvSpPr>
            <p:spPr bwMode="auto">
              <a:xfrm>
                <a:off x="4416" y="2064"/>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78" name="Oval 10">
                <a:extLst>
                  <a:ext uri="{FF2B5EF4-FFF2-40B4-BE49-F238E27FC236}">
                    <a16:creationId xmlns:a16="http://schemas.microsoft.com/office/drawing/2014/main" id="{760FC263-0D62-477D-796E-75E4BEE48B2E}"/>
                  </a:ext>
                </a:extLst>
              </p:cNvPr>
              <p:cNvSpPr>
                <a:spLocks noChangeArrowheads="1"/>
              </p:cNvSpPr>
              <p:nvPr/>
            </p:nvSpPr>
            <p:spPr bwMode="auto">
              <a:xfrm>
                <a:off x="4128" y="2256"/>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7185" name="Group 17">
              <a:extLst>
                <a:ext uri="{FF2B5EF4-FFF2-40B4-BE49-F238E27FC236}">
                  <a16:creationId xmlns:a16="http://schemas.microsoft.com/office/drawing/2014/main" id="{824C88FF-A3AF-DD29-6785-859A09E3AA8B}"/>
                </a:ext>
              </a:extLst>
            </p:cNvPr>
            <p:cNvGrpSpPr>
              <a:grpSpLocks/>
            </p:cNvGrpSpPr>
            <p:nvPr/>
          </p:nvGrpSpPr>
          <p:grpSpPr bwMode="auto">
            <a:xfrm>
              <a:off x="3744" y="2544"/>
              <a:ext cx="864" cy="576"/>
              <a:chOff x="3744" y="1824"/>
              <a:chExt cx="864" cy="576"/>
            </a:xfrm>
          </p:grpSpPr>
          <p:sp>
            <p:nvSpPr>
              <p:cNvPr id="7186" name="Rectangle 18">
                <a:extLst>
                  <a:ext uri="{FF2B5EF4-FFF2-40B4-BE49-F238E27FC236}">
                    <a16:creationId xmlns:a16="http://schemas.microsoft.com/office/drawing/2014/main" id="{4A376060-D789-394F-5163-6A93CD20E30B}"/>
                  </a:ext>
                </a:extLst>
              </p:cNvPr>
              <p:cNvSpPr>
                <a:spLocks noChangeArrowheads="1"/>
              </p:cNvSpPr>
              <p:nvPr/>
            </p:nvSpPr>
            <p:spPr bwMode="auto">
              <a:xfrm>
                <a:off x="3744" y="1824"/>
                <a:ext cx="864" cy="576"/>
              </a:xfrm>
              <a:prstGeom prst="rect">
                <a:avLst/>
              </a:prstGeom>
              <a:solidFill>
                <a:srgbClr val="F0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87" name="Rectangle 19">
                <a:extLst>
                  <a:ext uri="{FF2B5EF4-FFF2-40B4-BE49-F238E27FC236}">
                    <a16:creationId xmlns:a16="http://schemas.microsoft.com/office/drawing/2014/main" id="{27C35D00-CF3A-9994-7990-481738867D79}"/>
                  </a:ext>
                </a:extLst>
              </p:cNvPr>
              <p:cNvSpPr>
                <a:spLocks noChangeArrowheads="1"/>
              </p:cNvSpPr>
              <p:nvPr/>
            </p:nvSpPr>
            <p:spPr bwMode="auto">
              <a:xfrm>
                <a:off x="3744" y="1824"/>
                <a:ext cx="864" cy="192"/>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Text Submenu</a:t>
                </a:r>
              </a:p>
            </p:txBody>
          </p:sp>
          <p:sp>
            <p:nvSpPr>
              <p:cNvPr id="7188" name="Line 20">
                <a:extLst>
                  <a:ext uri="{FF2B5EF4-FFF2-40B4-BE49-F238E27FC236}">
                    <a16:creationId xmlns:a16="http://schemas.microsoft.com/office/drawing/2014/main" id="{2D57E5E9-83AE-F217-501A-5BE0FFB0C6E4}"/>
                  </a:ext>
                </a:extLst>
              </p:cNvPr>
              <p:cNvSpPr>
                <a:spLocks noChangeShapeType="1"/>
              </p:cNvSpPr>
              <p:nvPr/>
            </p:nvSpPr>
            <p:spPr bwMode="auto">
              <a:xfrm>
                <a:off x="3888" y="2112"/>
                <a:ext cx="288"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89" name="Line 21">
                <a:extLst>
                  <a:ext uri="{FF2B5EF4-FFF2-40B4-BE49-F238E27FC236}">
                    <a16:creationId xmlns:a16="http://schemas.microsoft.com/office/drawing/2014/main" id="{B5882684-D753-60B4-E960-45EFF5C2345D}"/>
                  </a:ext>
                </a:extLst>
              </p:cNvPr>
              <p:cNvSpPr>
                <a:spLocks noChangeShapeType="1"/>
              </p:cNvSpPr>
              <p:nvPr/>
            </p:nvSpPr>
            <p:spPr bwMode="auto">
              <a:xfrm flipH="1">
                <a:off x="4176" y="2112"/>
                <a:ext cx="288"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90" name="Line 22">
                <a:extLst>
                  <a:ext uri="{FF2B5EF4-FFF2-40B4-BE49-F238E27FC236}">
                    <a16:creationId xmlns:a16="http://schemas.microsoft.com/office/drawing/2014/main" id="{B3193B87-604F-52A0-8906-1E0EA0CC05BF}"/>
                  </a:ext>
                </a:extLst>
              </p:cNvPr>
              <p:cNvSpPr>
                <a:spLocks noChangeShapeType="1"/>
              </p:cNvSpPr>
              <p:nvPr/>
            </p:nvSpPr>
            <p:spPr bwMode="auto">
              <a:xfrm flipH="1">
                <a:off x="3888" y="2112"/>
                <a:ext cx="57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91" name="Oval 23">
                <a:extLst>
                  <a:ext uri="{FF2B5EF4-FFF2-40B4-BE49-F238E27FC236}">
                    <a16:creationId xmlns:a16="http://schemas.microsoft.com/office/drawing/2014/main" id="{0803E2D0-C3E1-651B-9235-A7B5FFAD2983}"/>
                  </a:ext>
                </a:extLst>
              </p:cNvPr>
              <p:cNvSpPr>
                <a:spLocks noChangeArrowheads="1"/>
              </p:cNvSpPr>
              <p:nvPr/>
            </p:nvSpPr>
            <p:spPr bwMode="auto">
              <a:xfrm>
                <a:off x="3840" y="2064"/>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92" name="Oval 24">
                <a:extLst>
                  <a:ext uri="{FF2B5EF4-FFF2-40B4-BE49-F238E27FC236}">
                    <a16:creationId xmlns:a16="http://schemas.microsoft.com/office/drawing/2014/main" id="{7C17599E-87D1-FE15-8B10-B27048D71CBC}"/>
                  </a:ext>
                </a:extLst>
              </p:cNvPr>
              <p:cNvSpPr>
                <a:spLocks noChangeArrowheads="1"/>
              </p:cNvSpPr>
              <p:nvPr/>
            </p:nvSpPr>
            <p:spPr bwMode="auto">
              <a:xfrm>
                <a:off x="4128" y="2064"/>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93" name="Oval 25">
                <a:extLst>
                  <a:ext uri="{FF2B5EF4-FFF2-40B4-BE49-F238E27FC236}">
                    <a16:creationId xmlns:a16="http://schemas.microsoft.com/office/drawing/2014/main" id="{A7DB5A7D-2EAF-E304-D739-218D9D7ACDA8}"/>
                  </a:ext>
                </a:extLst>
              </p:cNvPr>
              <p:cNvSpPr>
                <a:spLocks noChangeArrowheads="1"/>
              </p:cNvSpPr>
              <p:nvPr/>
            </p:nvSpPr>
            <p:spPr bwMode="auto">
              <a:xfrm>
                <a:off x="4416" y="2064"/>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94" name="Oval 26">
                <a:extLst>
                  <a:ext uri="{FF2B5EF4-FFF2-40B4-BE49-F238E27FC236}">
                    <a16:creationId xmlns:a16="http://schemas.microsoft.com/office/drawing/2014/main" id="{1F263E1B-6E3B-D8E9-D612-3295EC5BA28C}"/>
                  </a:ext>
                </a:extLst>
              </p:cNvPr>
              <p:cNvSpPr>
                <a:spLocks noChangeArrowheads="1"/>
              </p:cNvSpPr>
              <p:nvPr/>
            </p:nvSpPr>
            <p:spPr bwMode="auto">
              <a:xfrm>
                <a:off x="4128" y="2256"/>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7195" name="Group 27">
              <a:extLst>
                <a:ext uri="{FF2B5EF4-FFF2-40B4-BE49-F238E27FC236}">
                  <a16:creationId xmlns:a16="http://schemas.microsoft.com/office/drawing/2014/main" id="{0199D82B-9ED1-A8DA-A92C-E0C5DC0DF059}"/>
                </a:ext>
              </a:extLst>
            </p:cNvPr>
            <p:cNvGrpSpPr>
              <a:grpSpLocks/>
            </p:cNvGrpSpPr>
            <p:nvPr/>
          </p:nvGrpSpPr>
          <p:grpSpPr bwMode="auto">
            <a:xfrm>
              <a:off x="3744" y="3264"/>
              <a:ext cx="864" cy="576"/>
              <a:chOff x="3744" y="1824"/>
              <a:chExt cx="864" cy="576"/>
            </a:xfrm>
          </p:grpSpPr>
          <p:sp>
            <p:nvSpPr>
              <p:cNvPr id="7196" name="Rectangle 28">
                <a:extLst>
                  <a:ext uri="{FF2B5EF4-FFF2-40B4-BE49-F238E27FC236}">
                    <a16:creationId xmlns:a16="http://schemas.microsoft.com/office/drawing/2014/main" id="{1D9169D3-7EA3-9D5A-8B14-8E388CEF6765}"/>
                  </a:ext>
                </a:extLst>
              </p:cNvPr>
              <p:cNvSpPr>
                <a:spLocks noChangeArrowheads="1"/>
              </p:cNvSpPr>
              <p:nvPr/>
            </p:nvSpPr>
            <p:spPr bwMode="auto">
              <a:xfrm>
                <a:off x="3744" y="1824"/>
                <a:ext cx="864" cy="576"/>
              </a:xfrm>
              <a:prstGeom prst="rect">
                <a:avLst/>
              </a:prstGeom>
              <a:solidFill>
                <a:srgbClr val="F0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97" name="Rectangle 29">
                <a:extLst>
                  <a:ext uri="{FF2B5EF4-FFF2-40B4-BE49-F238E27FC236}">
                    <a16:creationId xmlns:a16="http://schemas.microsoft.com/office/drawing/2014/main" id="{949BAFEE-D91F-F248-F88B-5EA5E44A5D47}"/>
                  </a:ext>
                </a:extLst>
              </p:cNvPr>
              <p:cNvSpPr>
                <a:spLocks noChangeArrowheads="1"/>
              </p:cNvSpPr>
              <p:nvPr/>
            </p:nvSpPr>
            <p:spPr bwMode="auto">
              <a:xfrm>
                <a:off x="3744" y="1824"/>
                <a:ext cx="864" cy="192"/>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Paint Submenu</a:t>
                </a:r>
              </a:p>
            </p:txBody>
          </p:sp>
          <p:sp>
            <p:nvSpPr>
              <p:cNvPr id="7198" name="Line 30">
                <a:extLst>
                  <a:ext uri="{FF2B5EF4-FFF2-40B4-BE49-F238E27FC236}">
                    <a16:creationId xmlns:a16="http://schemas.microsoft.com/office/drawing/2014/main" id="{87EF9D80-9469-BBBC-8C9D-FC7713A3E49A}"/>
                  </a:ext>
                </a:extLst>
              </p:cNvPr>
              <p:cNvSpPr>
                <a:spLocks noChangeShapeType="1"/>
              </p:cNvSpPr>
              <p:nvPr/>
            </p:nvSpPr>
            <p:spPr bwMode="auto">
              <a:xfrm>
                <a:off x="3888" y="2112"/>
                <a:ext cx="288"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199" name="Line 31">
                <a:extLst>
                  <a:ext uri="{FF2B5EF4-FFF2-40B4-BE49-F238E27FC236}">
                    <a16:creationId xmlns:a16="http://schemas.microsoft.com/office/drawing/2014/main" id="{14A22C4A-D588-723D-7A36-17D5764F9051}"/>
                  </a:ext>
                </a:extLst>
              </p:cNvPr>
              <p:cNvSpPr>
                <a:spLocks noChangeShapeType="1"/>
              </p:cNvSpPr>
              <p:nvPr/>
            </p:nvSpPr>
            <p:spPr bwMode="auto">
              <a:xfrm flipH="1">
                <a:off x="4176" y="2112"/>
                <a:ext cx="288" cy="192"/>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0" name="Line 32">
                <a:extLst>
                  <a:ext uri="{FF2B5EF4-FFF2-40B4-BE49-F238E27FC236}">
                    <a16:creationId xmlns:a16="http://schemas.microsoft.com/office/drawing/2014/main" id="{F1B5FD0F-DCD1-69E5-0A5B-98BA9A47830D}"/>
                  </a:ext>
                </a:extLst>
              </p:cNvPr>
              <p:cNvSpPr>
                <a:spLocks noChangeShapeType="1"/>
              </p:cNvSpPr>
              <p:nvPr/>
            </p:nvSpPr>
            <p:spPr bwMode="auto">
              <a:xfrm flipH="1">
                <a:off x="3888" y="2112"/>
                <a:ext cx="576"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1" name="Oval 33">
                <a:extLst>
                  <a:ext uri="{FF2B5EF4-FFF2-40B4-BE49-F238E27FC236}">
                    <a16:creationId xmlns:a16="http://schemas.microsoft.com/office/drawing/2014/main" id="{0847C55A-7B4C-F6A4-47DA-273085AB95FB}"/>
                  </a:ext>
                </a:extLst>
              </p:cNvPr>
              <p:cNvSpPr>
                <a:spLocks noChangeArrowheads="1"/>
              </p:cNvSpPr>
              <p:nvPr/>
            </p:nvSpPr>
            <p:spPr bwMode="auto">
              <a:xfrm>
                <a:off x="3840" y="2064"/>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2" name="Oval 34">
                <a:extLst>
                  <a:ext uri="{FF2B5EF4-FFF2-40B4-BE49-F238E27FC236}">
                    <a16:creationId xmlns:a16="http://schemas.microsoft.com/office/drawing/2014/main" id="{256313EA-3E88-12AD-273A-6A4AFD1AFD6E}"/>
                  </a:ext>
                </a:extLst>
              </p:cNvPr>
              <p:cNvSpPr>
                <a:spLocks noChangeArrowheads="1"/>
              </p:cNvSpPr>
              <p:nvPr/>
            </p:nvSpPr>
            <p:spPr bwMode="auto">
              <a:xfrm>
                <a:off x="4128" y="2064"/>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3" name="Oval 35">
                <a:extLst>
                  <a:ext uri="{FF2B5EF4-FFF2-40B4-BE49-F238E27FC236}">
                    <a16:creationId xmlns:a16="http://schemas.microsoft.com/office/drawing/2014/main" id="{06D3F6B9-385C-C856-CE01-60038B8CD9BB}"/>
                  </a:ext>
                </a:extLst>
              </p:cNvPr>
              <p:cNvSpPr>
                <a:spLocks noChangeArrowheads="1"/>
              </p:cNvSpPr>
              <p:nvPr/>
            </p:nvSpPr>
            <p:spPr bwMode="auto">
              <a:xfrm>
                <a:off x="4416" y="2064"/>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204" name="Oval 36">
                <a:extLst>
                  <a:ext uri="{FF2B5EF4-FFF2-40B4-BE49-F238E27FC236}">
                    <a16:creationId xmlns:a16="http://schemas.microsoft.com/office/drawing/2014/main" id="{EF5D4977-2D0E-A2D5-D1A6-5588464F5949}"/>
                  </a:ext>
                </a:extLst>
              </p:cNvPr>
              <p:cNvSpPr>
                <a:spLocks noChangeArrowheads="1"/>
              </p:cNvSpPr>
              <p:nvPr/>
            </p:nvSpPr>
            <p:spPr bwMode="auto">
              <a:xfrm>
                <a:off x="4128" y="2256"/>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7205" name="Oval 37">
              <a:extLst>
                <a:ext uri="{FF2B5EF4-FFF2-40B4-BE49-F238E27FC236}">
                  <a16:creationId xmlns:a16="http://schemas.microsoft.com/office/drawing/2014/main" id="{823C584F-021F-A7C1-7F34-0CA58EFCDCF7}"/>
                </a:ext>
              </a:extLst>
            </p:cNvPr>
            <p:cNvSpPr>
              <a:spLocks noChangeArrowheads="1"/>
            </p:cNvSpPr>
            <p:nvPr/>
          </p:nvSpPr>
          <p:spPr bwMode="auto">
            <a:xfrm>
              <a:off x="2400" y="2592"/>
              <a:ext cx="480" cy="48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Main</a:t>
              </a:r>
              <a:br>
                <a:rPr lang="en-GB" altLang="en-US" sz="1200">
                  <a:latin typeface="Arial" panose="020B0604020202020204" pitchFamily="34" charset="0"/>
                </a:rPr>
              </a:br>
              <a:r>
                <a:rPr lang="en-GB" altLang="en-US" sz="1200">
                  <a:latin typeface="Arial" panose="020B0604020202020204" pitchFamily="34" charset="0"/>
                </a:rPr>
                <a:t>Menu</a:t>
              </a:r>
            </a:p>
          </p:txBody>
        </p:sp>
        <p:cxnSp>
          <p:nvCxnSpPr>
            <p:cNvPr id="7208" name="AutoShape 40">
              <a:extLst>
                <a:ext uri="{FF2B5EF4-FFF2-40B4-BE49-F238E27FC236}">
                  <a16:creationId xmlns:a16="http://schemas.microsoft.com/office/drawing/2014/main" id="{52FCD5F6-F793-538F-8DEC-A6EAEC7B36D4}"/>
                </a:ext>
              </a:extLst>
            </p:cNvPr>
            <p:cNvCxnSpPr>
              <a:cxnSpLocks noChangeShapeType="1"/>
              <a:stCxn id="7207" idx="3"/>
              <a:endCxn id="7196" idx="1"/>
            </p:cNvCxnSpPr>
            <p:nvPr/>
          </p:nvCxnSpPr>
          <p:spPr bwMode="auto">
            <a:xfrm>
              <a:off x="3312" y="3552"/>
              <a:ext cx="432" cy="0"/>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09" name="AutoShape 41">
              <a:extLst>
                <a:ext uri="{FF2B5EF4-FFF2-40B4-BE49-F238E27FC236}">
                  <a16:creationId xmlns:a16="http://schemas.microsoft.com/office/drawing/2014/main" id="{772BA1D7-DE1C-19BF-611E-D93882D1D75D}"/>
                </a:ext>
              </a:extLst>
            </p:cNvPr>
            <p:cNvCxnSpPr>
              <a:cxnSpLocks noChangeShapeType="1"/>
              <a:stCxn id="7206" idx="3"/>
              <a:endCxn id="7173" idx="1"/>
            </p:cNvCxnSpPr>
            <p:nvPr/>
          </p:nvCxnSpPr>
          <p:spPr bwMode="auto">
            <a:xfrm>
              <a:off x="3312" y="2112"/>
              <a:ext cx="432" cy="0"/>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10" name="AutoShape 42">
              <a:extLst>
                <a:ext uri="{FF2B5EF4-FFF2-40B4-BE49-F238E27FC236}">
                  <a16:creationId xmlns:a16="http://schemas.microsoft.com/office/drawing/2014/main" id="{86FAD6EA-99F6-E67E-F6C9-5D797A4A8892}"/>
                </a:ext>
              </a:extLst>
            </p:cNvPr>
            <p:cNvCxnSpPr>
              <a:cxnSpLocks noChangeShapeType="1"/>
              <a:stCxn id="7205" idx="6"/>
              <a:endCxn id="7186" idx="1"/>
            </p:cNvCxnSpPr>
            <p:nvPr/>
          </p:nvCxnSpPr>
          <p:spPr bwMode="auto">
            <a:xfrm>
              <a:off x="2880" y="2832"/>
              <a:ext cx="864" cy="0"/>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211" name="Text Box 43">
              <a:extLst>
                <a:ext uri="{FF2B5EF4-FFF2-40B4-BE49-F238E27FC236}">
                  <a16:creationId xmlns:a16="http://schemas.microsoft.com/office/drawing/2014/main" id="{19643A30-8E82-CC79-F053-4D817B75FA33}"/>
                </a:ext>
              </a:extLst>
            </p:cNvPr>
            <p:cNvSpPr txBox="1">
              <a:spLocks noChangeArrowheads="1"/>
            </p:cNvSpPr>
            <p:nvPr/>
          </p:nvSpPr>
          <p:spPr bwMode="auto">
            <a:xfrm>
              <a:off x="2889" y="1939"/>
              <a:ext cx="796" cy="1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200">
                  <a:latin typeface="Arial" panose="020B0604020202020204" pitchFamily="34" charset="0"/>
                </a:rPr>
                <a:t>select ‘graphics’</a:t>
              </a:r>
            </a:p>
          </p:txBody>
        </p:sp>
        <p:cxnSp>
          <p:nvCxnSpPr>
            <p:cNvPr id="7212" name="AutoShape 44">
              <a:extLst>
                <a:ext uri="{FF2B5EF4-FFF2-40B4-BE49-F238E27FC236}">
                  <a16:creationId xmlns:a16="http://schemas.microsoft.com/office/drawing/2014/main" id="{222B886B-B91F-2703-9571-9ADFD2FB4F3E}"/>
                </a:ext>
              </a:extLst>
            </p:cNvPr>
            <p:cNvCxnSpPr>
              <a:cxnSpLocks noChangeShapeType="1"/>
              <a:stCxn id="7205" idx="7"/>
              <a:endCxn id="7206" idx="3"/>
            </p:cNvCxnSpPr>
            <p:nvPr/>
          </p:nvCxnSpPr>
          <p:spPr bwMode="auto">
            <a:xfrm flipV="1">
              <a:off x="2810" y="2112"/>
              <a:ext cx="502" cy="550"/>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13" name="AutoShape 45">
              <a:extLst>
                <a:ext uri="{FF2B5EF4-FFF2-40B4-BE49-F238E27FC236}">
                  <a16:creationId xmlns:a16="http://schemas.microsoft.com/office/drawing/2014/main" id="{19D3663D-3EB2-8DA6-6A4A-F06D98BEDC95}"/>
                </a:ext>
              </a:extLst>
            </p:cNvPr>
            <p:cNvCxnSpPr>
              <a:cxnSpLocks noChangeShapeType="1"/>
              <a:stCxn id="7205" idx="5"/>
              <a:endCxn id="7207" idx="3"/>
            </p:cNvCxnSpPr>
            <p:nvPr/>
          </p:nvCxnSpPr>
          <p:spPr bwMode="auto">
            <a:xfrm>
              <a:off x="2810" y="3002"/>
              <a:ext cx="502" cy="550"/>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214" name="Text Box 46">
              <a:extLst>
                <a:ext uri="{FF2B5EF4-FFF2-40B4-BE49-F238E27FC236}">
                  <a16:creationId xmlns:a16="http://schemas.microsoft.com/office/drawing/2014/main" id="{F8F1063A-8139-D1A7-2221-96E04E22375E}"/>
                </a:ext>
              </a:extLst>
            </p:cNvPr>
            <p:cNvSpPr txBox="1">
              <a:spLocks noChangeArrowheads="1"/>
            </p:cNvSpPr>
            <p:nvPr/>
          </p:nvSpPr>
          <p:spPr bwMode="auto">
            <a:xfrm>
              <a:off x="2966" y="3566"/>
              <a:ext cx="642" cy="1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200">
                  <a:latin typeface="Arial" panose="020B0604020202020204" pitchFamily="34" charset="0"/>
                </a:rPr>
                <a:t>select ‘paint’</a:t>
              </a:r>
            </a:p>
          </p:txBody>
        </p:sp>
        <p:sp>
          <p:nvSpPr>
            <p:cNvPr id="7215" name="Text Box 47">
              <a:extLst>
                <a:ext uri="{FF2B5EF4-FFF2-40B4-BE49-F238E27FC236}">
                  <a16:creationId xmlns:a16="http://schemas.microsoft.com/office/drawing/2014/main" id="{CA2F84AC-7359-7D9C-2A92-E13F60F95A24}"/>
                </a:ext>
              </a:extLst>
            </p:cNvPr>
            <p:cNvSpPr txBox="1">
              <a:spLocks noChangeArrowheads="1"/>
            </p:cNvSpPr>
            <p:nvPr/>
          </p:nvSpPr>
          <p:spPr bwMode="auto">
            <a:xfrm>
              <a:off x="2992" y="2606"/>
              <a:ext cx="590" cy="17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200">
                  <a:latin typeface="Arial" panose="020B0604020202020204" pitchFamily="34" charset="0"/>
                </a:rPr>
                <a:t>select ‘text’</a:t>
              </a:r>
            </a:p>
          </p:txBody>
        </p:sp>
        <p:sp>
          <p:nvSpPr>
            <p:cNvPr id="7216" name="Rectangle 48">
              <a:extLst>
                <a:ext uri="{FF2B5EF4-FFF2-40B4-BE49-F238E27FC236}">
                  <a16:creationId xmlns:a16="http://schemas.microsoft.com/office/drawing/2014/main" id="{059A082E-8FE6-BEE8-27F6-CAB7582C0389}"/>
                </a:ext>
              </a:extLst>
            </p:cNvPr>
            <p:cNvSpPr>
              <a:spLocks noChangeArrowheads="1"/>
            </p:cNvSpPr>
            <p:nvPr/>
          </p:nvSpPr>
          <p:spPr bwMode="auto">
            <a:xfrm>
              <a:off x="3504" y="3792"/>
              <a:ext cx="144" cy="28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7221" name="AutoShape 53">
              <a:extLst>
                <a:ext uri="{FF2B5EF4-FFF2-40B4-BE49-F238E27FC236}">
                  <a16:creationId xmlns:a16="http://schemas.microsoft.com/office/drawing/2014/main" id="{8C2007A3-F4A5-36C4-05CF-E4EDEB086935}"/>
                </a:ext>
              </a:extLst>
            </p:cNvPr>
            <p:cNvCxnSpPr>
              <a:cxnSpLocks noChangeShapeType="1"/>
              <a:stCxn id="7186" idx="3"/>
              <a:endCxn id="7218" idx="1"/>
            </p:cNvCxnSpPr>
            <p:nvPr/>
          </p:nvCxnSpPr>
          <p:spPr bwMode="auto">
            <a:xfrm>
              <a:off x="4608" y="2832"/>
              <a:ext cx="432" cy="0"/>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22" name="AutoShape 54">
              <a:extLst>
                <a:ext uri="{FF2B5EF4-FFF2-40B4-BE49-F238E27FC236}">
                  <a16:creationId xmlns:a16="http://schemas.microsoft.com/office/drawing/2014/main" id="{F85BF7B5-9B6D-898B-D7E2-D2A241110338}"/>
                </a:ext>
              </a:extLst>
            </p:cNvPr>
            <p:cNvCxnSpPr>
              <a:cxnSpLocks noChangeShapeType="1"/>
              <a:stCxn id="7196" idx="3"/>
              <a:endCxn id="7219" idx="1"/>
            </p:cNvCxnSpPr>
            <p:nvPr/>
          </p:nvCxnSpPr>
          <p:spPr bwMode="auto">
            <a:xfrm>
              <a:off x="4608" y="3552"/>
              <a:ext cx="432" cy="0"/>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23" name="AutoShape 55">
              <a:extLst>
                <a:ext uri="{FF2B5EF4-FFF2-40B4-BE49-F238E27FC236}">
                  <a16:creationId xmlns:a16="http://schemas.microsoft.com/office/drawing/2014/main" id="{A4B13F40-A20C-AA34-2EEF-DBFA092FE31D}"/>
                </a:ext>
              </a:extLst>
            </p:cNvPr>
            <p:cNvCxnSpPr>
              <a:cxnSpLocks noChangeShapeType="1"/>
              <a:stCxn id="7217" idx="1"/>
              <a:endCxn id="7216" idx="3"/>
            </p:cNvCxnSpPr>
            <p:nvPr/>
          </p:nvCxnSpPr>
          <p:spPr bwMode="auto">
            <a:xfrm rot="10800000" flipV="1">
              <a:off x="3648" y="2112"/>
              <a:ext cx="1248" cy="1824"/>
            </a:xfrm>
            <a:prstGeom prst="bentConnector3">
              <a:avLst>
                <a:gd name="adj1" fmla="val -28125"/>
              </a:avLst>
            </a:prstGeom>
            <a:noFill/>
            <a:ln w="19050">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24" name="AutoShape 56">
              <a:extLst>
                <a:ext uri="{FF2B5EF4-FFF2-40B4-BE49-F238E27FC236}">
                  <a16:creationId xmlns:a16="http://schemas.microsoft.com/office/drawing/2014/main" id="{A61183ED-E8D7-CD37-6DEF-7568984FCCD9}"/>
                </a:ext>
              </a:extLst>
            </p:cNvPr>
            <p:cNvCxnSpPr>
              <a:cxnSpLocks noChangeShapeType="1"/>
              <a:stCxn id="7218" idx="1"/>
              <a:endCxn id="7216" idx="3"/>
            </p:cNvCxnSpPr>
            <p:nvPr/>
          </p:nvCxnSpPr>
          <p:spPr bwMode="auto">
            <a:xfrm rot="10800000" flipV="1">
              <a:off x="3648" y="2832"/>
              <a:ext cx="1392" cy="1104"/>
            </a:xfrm>
            <a:prstGeom prst="bentConnector3">
              <a:avLst>
                <a:gd name="adj1" fmla="val -14944"/>
              </a:avLst>
            </a:prstGeom>
            <a:noFill/>
            <a:ln w="19050">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25" name="AutoShape 57">
              <a:extLst>
                <a:ext uri="{FF2B5EF4-FFF2-40B4-BE49-F238E27FC236}">
                  <a16:creationId xmlns:a16="http://schemas.microsoft.com/office/drawing/2014/main" id="{2732018D-354B-FB02-9726-F0D8ABBF9C8F}"/>
                </a:ext>
              </a:extLst>
            </p:cNvPr>
            <p:cNvCxnSpPr>
              <a:cxnSpLocks noChangeShapeType="1"/>
              <a:stCxn id="7219" idx="1"/>
              <a:endCxn id="7216" idx="3"/>
            </p:cNvCxnSpPr>
            <p:nvPr/>
          </p:nvCxnSpPr>
          <p:spPr bwMode="auto">
            <a:xfrm rot="10800000" flipV="1">
              <a:off x="3648" y="3552"/>
              <a:ext cx="1392" cy="384"/>
            </a:xfrm>
            <a:prstGeom prst="bentConnector3">
              <a:avLst>
                <a:gd name="adj1" fmla="val -14944"/>
              </a:avLst>
            </a:prstGeom>
            <a:noFill/>
            <a:ln w="19050">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27" name="AutoShape 59">
              <a:extLst>
                <a:ext uri="{FF2B5EF4-FFF2-40B4-BE49-F238E27FC236}">
                  <a16:creationId xmlns:a16="http://schemas.microsoft.com/office/drawing/2014/main" id="{7AA36E97-C51C-6543-F06D-27D7A26CE2E5}"/>
                </a:ext>
              </a:extLst>
            </p:cNvPr>
            <p:cNvCxnSpPr>
              <a:cxnSpLocks noChangeShapeType="1"/>
              <a:stCxn id="7216" idx="3"/>
              <a:endCxn id="7205" idx="4"/>
            </p:cNvCxnSpPr>
            <p:nvPr/>
          </p:nvCxnSpPr>
          <p:spPr bwMode="auto">
            <a:xfrm flipH="1" flipV="1">
              <a:off x="2640" y="3072"/>
              <a:ext cx="1008" cy="864"/>
            </a:xfrm>
            <a:prstGeom prst="bentConnector4">
              <a:avLst>
                <a:gd name="adj1" fmla="val 19838"/>
                <a:gd name="adj2" fmla="val 0"/>
              </a:avLst>
            </a:prstGeom>
            <a:noFill/>
            <a:ln w="19050">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217" name="Rectangle 49">
              <a:extLst>
                <a:ext uri="{FF2B5EF4-FFF2-40B4-BE49-F238E27FC236}">
                  <a16:creationId xmlns:a16="http://schemas.microsoft.com/office/drawing/2014/main" id="{D8C351D7-F524-E97C-0B59-010D58E340FC}"/>
                </a:ext>
              </a:extLst>
            </p:cNvPr>
            <p:cNvSpPr>
              <a:spLocks noChangeArrowheads="1"/>
            </p:cNvSpPr>
            <p:nvPr/>
          </p:nvSpPr>
          <p:spPr bwMode="auto">
            <a:xfrm>
              <a:off x="4896" y="1968"/>
              <a:ext cx="144" cy="28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7220" name="AutoShape 52">
              <a:extLst>
                <a:ext uri="{FF2B5EF4-FFF2-40B4-BE49-F238E27FC236}">
                  <a16:creationId xmlns:a16="http://schemas.microsoft.com/office/drawing/2014/main" id="{013FFC87-41C8-1D7B-5971-17B0A707CB89}"/>
                </a:ext>
              </a:extLst>
            </p:cNvPr>
            <p:cNvCxnSpPr>
              <a:cxnSpLocks noChangeShapeType="1"/>
              <a:stCxn id="7173" idx="3"/>
              <a:endCxn id="7217" idx="3"/>
            </p:cNvCxnSpPr>
            <p:nvPr/>
          </p:nvCxnSpPr>
          <p:spPr bwMode="auto">
            <a:xfrm>
              <a:off x="4608" y="2112"/>
              <a:ext cx="432" cy="0"/>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8A4DC8CF-5BE6-5406-CE12-75B3A954DF27}"/>
              </a:ext>
            </a:extLst>
          </p:cNvPr>
          <p:cNvSpPr>
            <a:spLocks noGrp="1" noChangeArrowheads="1"/>
          </p:cNvSpPr>
          <p:nvPr>
            <p:ph type="title"/>
          </p:nvPr>
        </p:nvSpPr>
        <p:spPr/>
        <p:txBody>
          <a:bodyPr/>
          <a:lstStyle/>
          <a:p>
            <a:r>
              <a:rPr lang="en-GB" altLang="en-US" b="1"/>
              <a:t>Concurrent dialogues - IV</a:t>
            </a:r>
            <a:br>
              <a:rPr lang="en-GB" altLang="en-US" b="1"/>
            </a:br>
            <a:r>
              <a:rPr lang="en-GB" altLang="en-US" sz="2800" b="1"/>
              <a:t>all together - combinatorial explosion</a:t>
            </a:r>
            <a:endParaRPr lang="en-GB" altLang="en-US" b="1"/>
          </a:p>
        </p:txBody>
      </p:sp>
      <p:sp>
        <p:nvSpPr>
          <p:cNvPr id="13315" name="Rectangle 3">
            <a:extLst>
              <a:ext uri="{FF2B5EF4-FFF2-40B4-BE49-F238E27FC236}">
                <a16:creationId xmlns:a16="http://schemas.microsoft.com/office/drawing/2014/main" id="{9D58102B-2976-E77F-CE17-A7A4C71BDC0D}"/>
              </a:ext>
            </a:extLst>
          </p:cNvPr>
          <p:cNvSpPr>
            <a:spLocks noGrp="1" noChangeArrowheads="1"/>
          </p:cNvSpPr>
          <p:nvPr>
            <p:ph type="body" idx="1"/>
          </p:nvPr>
        </p:nvSpPr>
        <p:spPr/>
        <p:txBody>
          <a:bodyPr/>
          <a:lstStyle/>
          <a:p>
            <a:endParaRPr lang="en-GB" altLang="en-US"/>
          </a:p>
          <a:p>
            <a:endParaRPr lang="en-GB" altLang="en-US"/>
          </a:p>
          <a:p>
            <a:endParaRPr lang="en-GB" altLang="en-US"/>
          </a:p>
          <a:p>
            <a:endParaRPr lang="en-GB" altLang="en-US" sz="2000"/>
          </a:p>
        </p:txBody>
      </p:sp>
      <p:grpSp>
        <p:nvGrpSpPr>
          <p:cNvPr id="13371" name="Group 59">
            <a:extLst>
              <a:ext uri="{FF2B5EF4-FFF2-40B4-BE49-F238E27FC236}">
                <a16:creationId xmlns:a16="http://schemas.microsoft.com/office/drawing/2014/main" id="{18FBE910-F8DE-6D3A-42A2-6FB500AB3E90}"/>
              </a:ext>
            </a:extLst>
          </p:cNvPr>
          <p:cNvGrpSpPr>
            <a:grpSpLocks noChangeAspect="1"/>
          </p:cNvGrpSpPr>
          <p:nvPr/>
        </p:nvGrpSpPr>
        <p:grpSpPr bwMode="auto">
          <a:xfrm>
            <a:off x="2171701" y="2154238"/>
            <a:ext cx="6251575" cy="4322762"/>
            <a:chOff x="188" y="1056"/>
            <a:chExt cx="4375" cy="3024"/>
          </a:xfrm>
        </p:grpSpPr>
        <p:sp>
          <p:nvSpPr>
            <p:cNvPr id="13316" name="Text Box 4">
              <a:extLst>
                <a:ext uri="{FF2B5EF4-FFF2-40B4-BE49-F238E27FC236}">
                  <a16:creationId xmlns:a16="http://schemas.microsoft.com/office/drawing/2014/main" id="{963817E9-6BE2-46B4-A8E4-1D05B3EC66E5}"/>
                </a:ext>
              </a:extLst>
            </p:cNvPr>
            <p:cNvSpPr txBox="1">
              <a:spLocks noChangeAspect="1" noChangeArrowheads="1"/>
            </p:cNvSpPr>
            <p:nvPr/>
          </p:nvSpPr>
          <p:spPr bwMode="auto">
            <a:xfrm>
              <a:off x="188" y="1745"/>
              <a:ext cx="474"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‘italic’</a:t>
              </a:r>
            </a:p>
          </p:txBody>
        </p:sp>
        <p:sp>
          <p:nvSpPr>
            <p:cNvPr id="13317" name="Oval 5">
              <a:extLst>
                <a:ext uri="{FF2B5EF4-FFF2-40B4-BE49-F238E27FC236}">
                  <a16:creationId xmlns:a16="http://schemas.microsoft.com/office/drawing/2014/main" id="{1556A8F8-7D03-0226-9A26-4B87CEB378F2}"/>
                </a:ext>
              </a:extLst>
            </p:cNvPr>
            <p:cNvSpPr>
              <a:spLocks noChangeAspect="1" noChangeArrowheads="1"/>
            </p:cNvSpPr>
            <p:nvPr/>
          </p:nvSpPr>
          <p:spPr bwMode="auto">
            <a:xfrm>
              <a:off x="384" y="1056"/>
              <a:ext cx="528" cy="52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600">
                  <a:latin typeface="Arial" panose="020B0604020202020204" pitchFamily="34" charset="0"/>
                </a:rPr>
                <a:t>NO</a:t>
              </a:r>
            </a:p>
            <a:p>
              <a:pPr algn="ctr"/>
              <a:r>
                <a:rPr lang="en-GB" altLang="en-US" sz="1400">
                  <a:latin typeface="Arial" panose="020B0604020202020204" pitchFamily="34" charset="0"/>
                </a:rPr>
                <a:t>style</a:t>
              </a:r>
              <a:endParaRPr lang="en-GB" altLang="en-US" sz="1600">
                <a:latin typeface="Arial" panose="020B0604020202020204" pitchFamily="34" charset="0"/>
              </a:endParaRPr>
            </a:p>
          </p:txBody>
        </p:sp>
        <p:sp>
          <p:nvSpPr>
            <p:cNvPr id="13318" name="Oval 6">
              <a:extLst>
                <a:ext uri="{FF2B5EF4-FFF2-40B4-BE49-F238E27FC236}">
                  <a16:creationId xmlns:a16="http://schemas.microsoft.com/office/drawing/2014/main" id="{463F97F9-6438-68B9-67F8-F535434A81D6}"/>
                </a:ext>
              </a:extLst>
            </p:cNvPr>
            <p:cNvSpPr>
              <a:spLocks noChangeAspect="1" noChangeArrowheads="1"/>
            </p:cNvSpPr>
            <p:nvPr/>
          </p:nvSpPr>
          <p:spPr bwMode="auto">
            <a:xfrm>
              <a:off x="2496" y="1056"/>
              <a:ext cx="528" cy="52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600" b="1">
                  <a:latin typeface="Arial" panose="020B0604020202020204" pitchFamily="34" charset="0"/>
                </a:rPr>
                <a:t>bold</a:t>
              </a:r>
            </a:p>
            <a:p>
              <a:pPr algn="ctr"/>
              <a:r>
                <a:rPr lang="en-GB" altLang="en-US" sz="1400">
                  <a:latin typeface="Arial" panose="020B0604020202020204" pitchFamily="34" charset="0"/>
                </a:rPr>
                <a:t>only</a:t>
              </a:r>
              <a:endParaRPr lang="en-GB" altLang="en-US" sz="1600">
                <a:latin typeface="Arial" panose="020B0604020202020204" pitchFamily="34" charset="0"/>
              </a:endParaRPr>
            </a:p>
          </p:txBody>
        </p:sp>
        <p:cxnSp>
          <p:nvCxnSpPr>
            <p:cNvPr id="13319" name="AutoShape 7">
              <a:extLst>
                <a:ext uri="{FF2B5EF4-FFF2-40B4-BE49-F238E27FC236}">
                  <a16:creationId xmlns:a16="http://schemas.microsoft.com/office/drawing/2014/main" id="{7EA5E8E2-8E06-F422-7364-7C0CC47873C8}"/>
                </a:ext>
              </a:extLst>
            </p:cNvPr>
            <p:cNvCxnSpPr>
              <a:cxnSpLocks noChangeAspect="1" noChangeShapeType="1"/>
              <a:stCxn id="13317" idx="6"/>
              <a:endCxn id="13318" idx="2"/>
            </p:cNvCxnSpPr>
            <p:nvPr/>
          </p:nvCxnSpPr>
          <p:spPr bwMode="auto">
            <a:xfrm>
              <a:off x="918" y="1320"/>
              <a:ext cx="1572"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320" name="Text Box 8">
              <a:extLst>
                <a:ext uri="{FF2B5EF4-FFF2-40B4-BE49-F238E27FC236}">
                  <a16:creationId xmlns:a16="http://schemas.microsoft.com/office/drawing/2014/main" id="{E8592919-832A-D182-11F5-A5C0F2820411}"/>
                </a:ext>
              </a:extLst>
            </p:cNvPr>
            <p:cNvSpPr txBox="1">
              <a:spLocks noChangeAspect="1" noChangeArrowheads="1"/>
            </p:cNvSpPr>
            <p:nvPr/>
          </p:nvSpPr>
          <p:spPr bwMode="auto">
            <a:xfrm>
              <a:off x="1477" y="1120"/>
              <a:ext cx="459" cy="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‘bold’</a:t>
              </a:r>
            </a:p>
          </p:txBody>
        </p:sp>
        <p:cxnSp>
          <p:nvCxnSpPr>
            <p:cNvPr id="13321" name="AutoShape 9">
              <a:extLst>
                <a:ext uri="{FF2B5EF4-FFF2-40B4-BE49-F238E27FC236}">
                  <a16:creationId xmlns:a16="http://schemas.microsoft.com/office/drawing/2014/main" id="{D3792445-ED74-C119-8E27-CEA2F77EEC25}"/>
                </a:ext>
              </a:extLst>
            </p:cNvPr>
            <p:cNvCxnSpPr>
              <a:cxnSpLocks noChangeAspect="1" noChangeShapeType="1"/>
              <a:stCxn id="13323" idx="0"/>
              <a:endCxn id="13317" idx="4"/>
            </p:cNvCxnSpPr>
            <p:nvPr/>
          </p:nvCxnSpPr>
          <p:spPr bwMode="auto">
            <a:xfrm flipV="1">
              <a:off x="648" y="1590"/>
              <a:ext cx="0" cy="1092"/>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3322" name="Group 10">
              <a:extLst>
                <a:ext uri="{FF2B5EF4-FFF2-40B4-BE49-F238E27FC236}">
                  <a16:creationId xmlns:a16="http://schemas.microsoft.com/office/drawing/2014/main" id="{DA5267CB-6A72-E2EB-4570-405BC735EC11}"/>
                </a:ext>
              </a:extLst>
            </p:cNvPr>
            <p:cNvGrpSpPr>
              <a:grpSpLocks noChangeAspect="1"/>
            </p:cNvGrpSpPr>
            <p:nvPr/>
          </p:nvGrpSpPr>
          <p:grpSpPr bwMode="auto">
            <a:xfrm>
              <a:off x="384" y="2688"/>
              <a:ext cx="2640" cy="528"/>
              <a:chOff x="672" y="2352"/>
              <a:chExt cx="2640" cy="528"/>
            </a:xfrm>
          </p:grpSpPr>
          <p:sp>
            <p:nvSpPr>
              <p:cNvPr id="13323" name="Oval 11">
                <a:extLst>
                  <a:ext uri="{FF2B5EF4-FFF2-40B4-BE49-F238E27FC236}">
                    <a16:creationId xmlns:a16="http://schemas.microsoft.com/office/drawing/2014/main" id="{13B38023-F8C4-F3CA-9587-EBA351EE107E}"/>
                  </a:ext>
                </a:extLst>
              </p:cNvPr>
              <p:cNvSpPr>
                <a:spLocks noChangeAspect="1" noChangeArrowheads="1"/>
              </p:cNvSpPr>
              <p:nvPr/>
            </p:nvSpPr>
            <p:spPr bwMode="auto">
              <a:xfrm>
                <a:off x="672" y="2352"/>
                <a:ext cx="528" cy="52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600" i="1">
                    <a:latin typeface="Arial" panose="020B0604020202020204" pitchFamily="34" charset="0"/>
                  </a:rPr>
                  <a:t>italic</a:t>
                </a:r>
                <a:endParaRPr lang="en-GB" altLang="en-US" sz="1600">
                  <a:latin typeface="Arial" panose="020B0604020202020204" pitchFamily="34" charset="0"/>
                </a:endParaRPr>
              </a:p>
              <a:p>
                <a:pPr algn="ctr"/>
                <a:r>
                  <a:rPr lang="en-GB" altLang="en-US" sz="1400">
                    <a:latin typeface="Arial" panose="020B0604020202020204" pitchFamily="34" charset="0"/>
                  </a:rPr>
                  <a:t>only</a:t>
                </a:r>
                <a:endParaRPr lang="en-GB" altLang="en-US" sz="1600">
                  <a:latin typeface="Arial" panose="020B0604020202020204" pitchFamily="34" charset="0"/>
                </a:endParaRPr>
              </a:p>
            </p:txBody>
          </p:sp>
          <p:sp>
            <p:nvSpPr>
              <p:cNvPr id="13324" name="Oval 12">
                <a:extLst>
                  <a:ext uri="{FF2B5EF4-FFF2-40B4-BE49-F238E27FC236}">
                    <a16:creationId xmlns:a16="http://schemas.microsoft.com/office/drawing/2014/main" id="{4C6F3F67-EC65-9569-1AC4-028A6327D728}"/>
                  </a:ext>
                </a:extLst>
              </p:cNvPr>
              <p:cNvSpPr>
                <a:spLocks noChangeAspect="1" noChangeArrowheads="1"/>
              </p:cNvSpPr>
              <p:nvPr/>
            </p:nvSpPr>
            <p:spPr bwMode="auto">
              <a:xfrm>
                <a:off x="2784" y="2352"/>
                <a:ext cx="528" cy="52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600" b="1" i="1">
                    <a:latin typeface="Arial" panose="020B0604020202020204" pitchFamily="34" charset="0"/>
                  </a:rPr>
                  <a:t>bold</a:t>
                </a:r>
              </a:p>
              <a:p>
                <a:pPr algn="ctr"/>
                <a:r>
                  <a:rPr lang="en-GB" altLang="en-US" sz="1600" b="1" i="1">
                    <a:latin typeface="Arial" panose="020B0604020202020204" pitchFamily="34" charset="0"/>
                  </a:rPr>
                  <a:t>italic</a:t>
                </a:r>
                <a:endParaRPr lang="en-GB" altLang="en-US" sz="1600">
                  <a:latin typeface="Arial" panose="020B0604020202020204" pitchFamily="34" charset="0"/>
                </a:endParaRPr>
              </a:p>
            </p:txBody>
          </p:sp>
          <p:cxnSp>
            <p:nvCxnSpPr>
              <p:cNvPr id="13325" name="AutoShape 13">
                <a:extLst>
                  <a:ext uri="{FF2B5EF4-FFF2-40B4-BE49-F238E27FC236}">
                    <a16:creationId xmlns:a16="http://schemas.microsoft.com/office/drawing/2014/main" id="{501220F4-866D-F400-4DAE-903377A2F1E5}"/>
                  </a:ext>
                </a:extLst>
              </p:cNvPr>
              <p:cNvCxnSpPr>
                <a:cxnSpLocks noChangeAspect="1" noChangeShapeType="1"/>
                <a:stCxn id="13323" idx="6"/>
                <a:endCxn id="13324" idx="2"/>
              </p:cNvCxnSpPr>
              <p:nvPr/>
            </p:nvCxnSpPr>
            <p:spPr bwMode="auto">
              <a:xfrm>
                <a:off x="1206" y="2616"/>
                <a:ext cx="1572"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326" name="Text Box 14">
                <a:extLst>
                  <a:ext uri="{FF2B5EF4-FFF2-40B4-BE49-F238E27FC236}">
                    <a16:creationId xmlns:a16="http://schemas.microsoft.com/office/drawing/2014/main" id="{EF26B1BC-7B0C-1287-FB31-7B5DD008E7CA}"/>
                  </a:ext>
                </a:extLst>
              </p:cNvPr>
              <p:cNvSpPr txBox="1">
                <a:spLocks noChangeAspect="1" noChangeArrowheads="1"/>
              </p:cNvSpPr>
              <p:nvPr/>
            </p:nvSpPr>
            <p:spPr bwMode="auto">
              <a:xfrm>
                <a:off x="1765" y="2417"/>
                <a:ext cx="459"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‘bold’</a:t>
                </a:r>
              </a:p>
            </p:txBody>
          </p:sp>
        </p:grpSp>
        <p:cxnSp>
          <p:nvCxnSpPr>
            <p:cNvPr id="13327" name="AutoShape 15">
              <a:extLst>
                <a:ext uri="{FF2B5EF4-FFF2-40B4-BE49-F238E27FC236}">
                  <a16:creationId xmlns:a16="http://schemas.microsoft.com/office/drawing/2014/main" id="{AB3FEC9B-14CE-1C2E-176A-495068D66083}"/>
                </a:ext>
              </a:extLst>
            </p:cNvPr>
            <p:cNvCxnSpPr>
              <a:cxnSpLocks noChangeAspect="1" noChangeShapeType="1"/>
              <a:stCxn id="13324" idx="0"/>
              <a:endCxn id="13318" idx="4"/>
            </p:cNvCxnSpPr>
            <p:nvPr/>
          </p:nvCxnSpPr>
          <p:spPr bwMode="auto">
            <a:xfrm flipV="1">
              <a:off x="2760" y="1590"/>
              <a:ext cx="0" cy="1092"/>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328" name="Text Box 16">
              <a:extLst>
                <a:ext uri="{FF2B5EF4-FFF2-40B4-BE49-F238E27FC236}">
                  <a16:creationId xmlns:a16="http://schemas.microsoft.com/office/drawing/2014/main" id="{17E802D0-672A-DC45-99F8-3D5D3BC91312}"/>
                </a:ext>
              </a:extLst>
            </p:cNvPr>
            <p:cNvSpPr txBox="1">
              <a:spLocks noChangeAspect="1" noChangeArrowheads="1"/>
            </p:cNvSpPr>
            <p:nvPr/>
          </p:nvSpPr>
          <p:spPr bwMode="auto">
            <a:xfrm>
              <a:off x="2312" y="1745"/>
              <a:ext cx="475"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‘italic’</a:t>
              </a:r>
            </a:p>
          </p:txBody>
        </p:sp>
        <p:grpSp>
          <p:nvGrpSpPr>
            <p:cNvPr id="13329" name="Group 17">
              <a:extLst>
                <a:ext uri="{FF2B5EF4-FFF2-40B4-BE49-F238E27FC236}">
                  <a16:creationId xmlns:a16="http://schemas.microsoft.com/office/drawing/2014/main" id="{3EECBBE7-A6C9-8DBA-6DD1-7BD4D258184C}"/>
                </a:ext>
              </a:extLst>
            </p:cNvPr>
            <p:cNvGrpSpPr>
              <a:grpSpLocks noChangeAspect="1"/>
            </p:cNvGrpSpPr>
            <p:nvPr/>
          </p:nvGrpSpPr>
          <p:grpSpPr bwMode="auto">
            <a:xfrm>
              <a:off x="1728" y="1920"/>
              <a:ext cx="2640" cy="2160"/>
              <a:chOff x="3024" y="1392"/>
              <a:chExt cx="2640" cy="2160"/>
            </a:xfrm>
          </p:grpSpPr>
          <p:sp>
            <p:nvSpPr>
              <p:cNvPr id="13330" name="Oval 18">
                <a:extLst>
                  <a:ext uri="{FF2B5EF4-FFF2-40B4-BE49-F238E27FC236}">
                    <a16:creationId xmlns:a16="http://schemas.microsoft.com/office/drawing/2014/main" id="{D4E90D8F-56EB-F71D-6FF4-DD042849EC08}"/>
                  </a:ext>
                </a:extLst>
              </p:cNvPr>
              <p:cNvSpPr>
                <a:spLocks noChangeAspect="1" noChangeArrowheads="1"/>
              </p:cNvSpPr>
              <p:nvPr/>
            </p:nvSpPr>
            <p:spPr bwMode="auto">
              <a:xfrm>
                <a:off x="3024" y="1392"/>
                <a:ext cx="528" cy="52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600" u="sng">
                    <a:latin typeface="Arial" panose="020B0604020202020204" pitchFamily="34" charset="0"/>
                  </a:rPr>
                  <a:t>u’line</a:t>
                </a:r>
                <a:endParaRPr lang="en-GB" altLang="en-US" sz="1600">
                  <a:latin typeface="Arial" panose="020B0604020202020204" pitchFamily="34" charset="0"/>
                </a:endParaRPr>
              </a:p>
              <a:p>
                <a:pPr algn="ctr"/>
                <a:r>
                  <a:rPr lang="en-GB" altLang="en-US" sz="1400">
                    <a:latin typeface="Arial" panose="020B0604020202020204" pitchFamily="34" charset="0"/>
                  </a:rPr>
                  <a:t>only</a:t>
                </a:r>
                <a:endParaRPr lang="en-GB" altLang="en-US" sz="1600">
                  <a:latin typeface="Arial" panose="020B0604020202020204" pitchFamily="34" charset="0"/>
                </a:endParaRPr>
              </a:p>
            </p:txBody>
          </p:sp>
          <p:sp>
            <p:nvSpPr>
              <p:cNvPr id="13331" name="Oval 19">
                <a:extLst>
                  <a:ext uri="{FF2B5EF4-FFF2-40B4-BE49-F238E27FC236}">
                    <a16:creationId xmlns:a16="http://schemas.microsoft.com/office/drawing/2014/main" id="{A18014CC-CC03-A31D-93B5-50324B0C4252}"/>
                  </a:ext>
                </a:extLst>
              </p:cNvPr>
              <p:cNvSpPr>
                <a:spLocks noChangeAspect="1" noChangeArrowheads="1"/>
              </p:cNvSpPr>
              <p:nvPr/>
            </p:nvSpPr>
            <p:spPr bwMode="auto">
              <a:xfrm>
                <a:off x="5136" y="1392"/>
                <a:ext cx="528" cy="52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600" b="1" u="sng">
                    <a:latin typeface="Arial" panose="020B0604020202020204" pitchFamily="34" charset="0"/>
                  </a:rPr>
                  <a:t>bold</a:t>
                </a:r>
              </a:p>
              <a:p>
                <a:pPr algn="ctr"/>
                <a:r>
                  <a:rPr lang="en-GB" altLang="en-US" sz="1600" b="1" u="sng">
                    <a:latin typeface="Arial" panose="020B0604020202020204" pitchFamily="34" charset="0"/>
                  </a:rPr>
                  <a:t>u’line</a:t>
                </a:r>
                <a:endParaRPr lang="en-GB" altLang="en-US" sz="1600">
                  <a:latin typeface="Arial" panose="020B0604020202020204" pitchFamily="34" charset="0"/>
                </a:endParaRPr>
              </a:p>
            </p:txBody>
          </p:sp>
          <p:cxnSp>
            <p:nvCxnSpPr>
              <p:cNvPr id="13332" name="AutoShape 20">
                <a:extLst>
                  <a:ext uri="{FF2B5EF4-FFF2-40B4-BE49-F238E27FC236}">
                    <a16:creationId xmlns:a16="http://schemas.microsoft.com/office/drawing/2014/main" id="{55A1704F-BFB6-AF07-B556-0CFB97C60D0F}"/>
                  </a:ext>
                </a:extLst>
              </p:cNvPr>
              <p:cNvCxnSpPr>
                <a:cxnSpLocks noChangeAspect="1" noChangeShapeType="1"/>
                <a:stCxn id="13330" idx="6"/>
                <a:endCxn id="13331" idx="2"/>
              </p:cNvCxnSpPr>
              <p:nvPr/>
            </p:nvCxnSpPr>
            <p:spPr bwMode="auto">
              <a:xfrm>
                <a:off x="3558" y="1656"/>
                <a:ext cx="1572"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333" name="Text Box 21">
                <a:extLst>
                  <a:ext uri="{FF2B5EF4-FFF2-40B4-BE49-F238E27FC236}">
                    <a16:creationId xmlns:a16="http://schemas.microsoft.com/office/drawing/2014/main" id="{03E1D3BD-1030-8613-BBA7-114901BAD876}"/>
                  </a:ext>
                </a:extLst>
              </p:cNvPr>
              <p:cNvSpPr txBox="1">
                <a:spLocks noChangeAspect="1" noChangeArrowheads="1"/>
              </p:cNvSpPr>
              <p:nvPr/>
            </p:nvSpPr>
            <p:spPr bwMode="auto">
              <a:xfrm>
                <a:off x="4117" y="1456"/>
                <a:ext cx="459" cy="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‘bold’</a:t>
                </a:r>
              </a:p>
            </p:txBody>
          </p:sp>
          <p:cxnSp>
            <p:nvCxnSpPr>
              <p:cNvPr id="13334" name="AutoShape 22">
                <a:extLst>
                  <a:ext uri="{FF2B5EF4-FFF2-40B4-BE49-F238E27FC236}">
                    <a16:creationId xmlns:a16="http://schemas.microsoft.com/office/drawing/2014/main" id="{D5D68B37-F166-975B-029A-DF861AB99E9F}"/>
                  </a:ext>
                </a:extLst>
              </p:cNvPr>
              <p:cNvCxnSpPr>
                <a:cxnSpLocks noChangeAspect="1" noChangeShapeType="1"/>
                <a:stCxn id="13336" idx="0"/>
                <a:endCxn id="13330" idx="4"/>
              </p:cNvCxnSpPr>
              <p:nvPr/>
            </p:nvCxnSpPr>
            <p:spPr bwMode="auto">
              <a:xfrm flipV="1">
                <a:off x="3288" y="1926"/>
                <a:ext cx="0" cy="1092"/>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3335" name="Group 23">
                <a:extLst>
                  <a:ext uri="{FF2B5EF4-FFF2-40B4-BE49-F238E27FC236}">
                    <a16:creationId xmlns:a16="http://schemas.microsoft.com/office/drawing/2014/main" id="{28A1788D-8422-2855-D7F7-465DFC8F2740}"/>
                  </a:ext>
                </a:extLst>
              </p:cNvPr>
              <p:cNvGrpSpPr>
                <a:grpSpLocks noChangeAspect="1"/>
              </p:cNvGrpSpPr>
              <p:nvPr/>
            </p:nvGrpSpPr>
            <p:grpSpPr bwMode="auto">
              <a:xfrm>
                <a:off x="3024" y="3024"/>
                <a:ext cx="2640" cy="528"/>
                <a:chOff x="672" y="2352"/>
                <a:chExt cx="2640" cy="528"/>
              </a:xfrm>
            </p:grpSpPr>
            <p:sp>
              <p:nvSpPr>
                <p:cNvPr id="13336" name="Oval 24">
                  <a:extLst>
                    <a:ext uri="{FF2B5EF4-FFF2-40B4-BE49-F238E27FC236}">
                      <a16:creationId xmlns:a16="http://schemas.microsoft.com/office/drawing/2014/main" id="{2B943F40-E513-41B7-CBA5-FEB75FBC16F0}"/>
                    </a:ext>
                  </a:extLst>
                </p:cNvPr>
                <p:cNvSpPr>
                  <a:spLocks noChangeAspect="1" noChangeArrowheads="1"/>
                </p:cNvSpPr>
                <p:nvPr/>
              </p:nvSpPr>
              <p:spPr bwMode="auto">
                <a:xfrm>
                  <a:off x="672" y="2352"/>
                  <a:ext cx="528" cy="52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600" i="1" u="sng">
                      <a:latin typeface="Arial" panose="020B0604020202020204" pitchFamily="34" charset="0"/>
                    </a:rPr>
                    <a:t>italic</a:t>
                  </a:r>
                </a:p>
                <a:p>
                  <a:pPr algn="ctr"/>
                  <a:r>
                    <a:rPr lang="en-GB" altLang="en-US" sz="1600" i="1" u="sng">
                      <a:latin typeface="Arial" panose="020B0604020202020204" pitchFamily="34" charset="0"/>
                    </a:rPr>
                    <a:t>u’line</a:t>
                  </a:r>
                  <a:endParaRPr lang="en-GB" altLang="en-US" sz="1600">
                    <a:latin typeface="Arial" panose="020B0604020202020204" pitchFamily="34" charset="0"/>
                  </a:endParaRPr>
                </a:p>
              </p:txBody>
            </p:sp>
            <p:sp>
              <p:nvSpPr>
                <p:cNvPr id="13337" name="Oval 25">
                  <a:extLst>
                    <a:ext uri="{FF2B5EF4-FFF2-40B4-BE49-F238E27FC236}">
                      <a16:creationId xmlns:a16="http://schemas.microsoft.com/office/drawing/2014/main" id="{BD3DF54E-C899-0C98-9999-CBB5A31A6575}"/>
                    </a:ext>
                  </a:extLst>
                </p:cNvPr>
                <p:cNvSpPr>
                  <a:spLocks noChangeAspect="1" noChangeArrowheads="1"/>
                </p:cNvSpPr>
                <p:nvPr/>
              </p:nvSpPr>
              <p:spPr bwMode="auto">
                <a:xfrm>
                  <a:off x="2784" y="2352"/>
                  <a:ext cx="528" cy="528"/>
                </a:xfrm>
                <a:prstGeom prst="ellipse">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b="1" i="1" u="sng">
                      <a:latin typeface="Arial" panose="020B0604020202020204" pitchFamily="34" charset="0"/>
                    </a:rPr>
                    <a:t>bold</a:t>
                  </a:r>
                </a:p>
                <a:p>
                  <a:pPr algn="ctr"/>
                  <a:r>
                    <a:rPr lang="en-GB" altLang="en-US" sz="1200" b="1" i="1" u="sng">
                      <a:latin typeface="Arial" panose="020B0604020202020204" pitchFamily="34" charset="0"/>
                    </a:rPr>
                    <a:t>italic</a:t>
                  </a:r>
                </a:p>
                <a:p>
                  <a:pPr algn="ctr"/>
                  <a:r>
                    <a:rPr lang="en-GB" altLang="en-US" sz="1200" b="1" i="1" u="sng">
                      <a:latin typeface="Arial" panose="020B0604020202020204" pitchFamily="34" charset="0"/>
                    </a:rPr>
                    <a:t>u’line</a:t>
                  </a:r>
                  <a:endParaRPr lang="en-GB" altLang="en-US" sz="1600">
                    <a:latin typeface="Arial" panose="020B0604020202020204" pitchFamily="34" charset="0"/>
                  </a:endParaRPr>
                </a:p>
              </p:txBody>
            </p:sp>
            <p:cxnSp>
              <p:nvCxnSpPr>
                <p:cNvPr id="13338" name="AutoShape 26">
                  <a:extLst>
                    <a:ext uri="{FF2B5EF4-FFF2-40B4-BE49-F238E27FC236}">
                      <a16:creationId xmlns:a16="http://schemas.microsoft.com/office/drawing/2014/main" id="{05E512F2-8B0E-E1D5-FF72-FD081E9B1787}"/>
                    </a:ext>
                  </a:extLst>
                </p:cNvPr>
                <p:cNvCxnSpPr>
                  <a:cxnSpLocks noChangeAspect="1" noChangeShapeType="1"/>
                  <a:stCxn id="13336" idx="6"/>
                  <a:endCxn id="13337" idx="2"/>
                </p:cNvCxnSpPr>
                <p:nvPr/>
              </p:nvCxnSpPr>
              <p:spPr bwMode="auto">
                <a:xfrm>
                  <a:off x="1206" y="2616"/>
                  <a:ext cx="1572" cy="0"/>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339" name="Text Box 27">
                  <a:extLst>
                    <a:ext uri="{FF2B5EF4-FFF2-40B4-BE49-F238E27FC236}">
                      <a16:creationId xmlns:a16="http://schemas.microsoft.com/office/drawing/2014/main" id="{2F782EB5-F75A-7268-43E1-58FB4DB4F664}"/>
                    </a:ext>
                  </a:extLst>
                </p:cNvPr>
                <p:cNvSpPr txBox="1">
                  <a:spLocks noChangeAspect="1" noChangeArrowheads="1"/>
                </p:cNvSpPr>
                <p:nvPr/>
              </p:nvSpPr>
              <p:spPr bwMode="auto">
                <a:xfrm>
                  <a:off x="1765" y="2417"/>
                  <a:ext cx="459"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‘bold’</a:t>
                  </a:r>
                </a:p>
              </p:txBody>
            </p:sp>
          </p:grpSp>
          <p:cxnSp>
            <p:nvCxnSpPr>
              <p:cNvPr id="13340" name="AutoShape 28">
                <a:extLst>
                  <a:ext uri="{FF2B5EF4-FFF2-40B4-BE49-F238E27FC236}">
                    <a16:creationId xmlns:a16="http://schemas.microsoft.com/office/drawing/2014/main" id="{89972C33-4A4C-FB49-8325-6FE0376BF68F}"/>
                  </a:ext>
                </a:extLst>
              </p:cNvPr>
              <p:cNvCxnSpPr>
                <a:cxnSpLocks noChangeAspect="1" noChangeShapeType="1"/>
                <a:stCxn id="13337" idx="0"/>
                <a:endCxn id="13331" idx="4"/>
              </p:cNvCxnSpPr>
              <p:nvPr/>
            </p:nvCxnSpPr>
            <p:spPr bwMode="auto">
              <a:xfrm flipV="1">
                <a:off x="5400" y="1926"/>
                <a:ext cx="0" cy="1092"/>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3341" name="Text Box 29">
              <a:extLst>
                <a:ext uri="{FF2B5EF4-FFF2-40B4-BE49-F238E27FC236}">
                  <a16:creationId xmlns:a16="http://schemas.microsoft.com/office/drawing/2014/main" id="{A0C58A77-446E-C20C-4C60-260301221E4E}"/>
                </a:ext>
              </a:extLst>
            </p:cNvPr>
            <p:cNvSpPr txBox="1">
              <a:spLocks noChangeAspect="1" noChangeArrowheads="1"/>
            </p:cNvSpPr>
            <p:nvPr/>
          </p:nvSpPr>
          <p:spPr bwMode="auto">
            <a:xfrm>
              <a:off x="4089" y="2609"/>
              <a:ext cx="474"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‘italic’</a:t>
              </a:r>
            </a:p>
          </p:txBody>
        </p:sp>
        <p:cxnSp>
          <p:nvCxnSpPr>
            <p:cNvPr id="13342" name="AutoShape 30">
              <a:extLst>
                <a:ext uri="{FF2B5EF4-FFF2-40B4-BE49-F238E27FC236}">
                  <a16:creationId xmlns:a16="http://schemas.microsoft.com/office/drawing/2014/main" id="{B4F48645-766F-027B-2C4D-93BBAF1EA076}"/>
                </a:ext>
              </a:extLst>
            </p:cNvPr>
            <p:cNvCxnSpPr>
              <a:cxnSpLocks noChangeAspect="1" noChangeShapeType="1"/>
              <a:stCxn id="13318" idx="5"/>
              <a:endCxn id="13331" idx="1"/>
            </p:cNvCxnSpPr>
            <p:nvPr/>
          </p:nvCxnSpPr>
          <p:spPr bwMode="auto">
            <a:xfrm>
              <a:off x="2947" y="1513"/>
              <a:ext cx="970" cy="478"/>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343" name="Text Box 31">
              <a:extLst>
                <a:ext uri="{FF2B5EF4-FFF2-40B4-BE49-F238E27FC236}">
                  <a16:creationId xmlns:a16="http://schemas.microsoft.com/office/drawing/2014/main" id="{25B89A5B-EA37-5806-64F3-8A017EB4F029}"/>
                </a:ext>
              </a:extLst>
            </p:cNvPr>
            <p:cNvSpPr txBox="1">
              <a:spLocks noChangeAspect="1" noChangeArrowheads="1"/>
            </p:cNvSpPr>
            <p:nvPr/>
          </p:nvSpPr>
          <p:spPr bwMode="auto">
            <a:xfrm>
              <a:off x="1978" y="2561"/>
              <a:ext cx="474"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‘italic’</a:t>
              </a:r>
            </a:p>
          </p:txBody>
        </p:sp>
        <p:cxnSp>
          <p:nvCxnSpPr>
            <p:cNvPr id="13344" name="AutoShape 32">
              <a:extLst>
                <a:ext uri="{FF2B5EF4-FFF2-40B4-BE49-F238E27FC236}">
                  <a16:creationId xmlns:a16="http://schemas.microsoft.com/office/drawing/2014/main" id="{DD466001-25B1-9B78-45D7-46C8E0FF9CDA}"/>
                </a:ext>
              </a:extLst>
            </p:cNvPr>
            <p:cNvCxnSpPr>
              <a:cxnSpLocks noChangeAspect="1" noChangeShapeType="1"/>
              <a:stCxn id="13317" idx="5"/>
              <a:endCxn id="13330" idx="1"/>
            </p:cNvCxnSpPr>
            <p:nvPr/>
          </p:nvCxnSpPr>
          <p:spPr bwMode="auto">
            <a:xfrm>
              <a:off x="835" y="1513"/>
              <a:ext cx="970" cy="478"/>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345" name="AutoShape 33">
              <a:extLst>
                <a:ext uri="{FF2B5EF4-FFF2-40B4-BE49-F238E27FC236}">
                  <a16:creationId xmlns:a16="http://schemas.microsoft.com/office/drawing/2014/main" id="{AB34C683-004C-3275-5773-EB694D1FB1A2}"/>
                </a:ext>
              </a:extLst>
            </p:cNvPr>
            <p:cNvCxnSpPr>
              <a:cxnSpLocks noChangeAspect="1" noChangeShapeType="1"/>
              <a:stCxn id="13323" idx="5"/>
              <a:endCxn id="13336" idx="1"/>
            </p:cNvCxnSpPr>
            <p:nvPr/>
          </p:nvCxnSpPr>
          <p:spPr bwMode="auto">
            <a:xfrm>
              <a:off x="835" y="3145"/>
              <a:ext cx="970" cy="478"/>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346" name="AutoShape 34">
              <a:extLst>
                <a:ext uri="{FF2B5EF4-FFF2-40B4-BE49-F238E27FC236}">
                  <a16:creationId xmlns:a16="http://schemas.microsoft.com/office/drawing/2014/main" id="{B412D6B6-4524-0215-556E-209B8E5D6288}"/>
                </a:ext>
              </a:extLst>
            </p:cNvPr>
            <p:cNvCxnSpPr>
              <a:cxnSpLocks noChangeAspect="1" noChangeShapeType="1"/>
              <a:stCxn id="13324" idx="5"/>
              <a:endCxn id="13337" idx="1"/>
            </p:cNvCxnSpPr>
            <p:nvPr/>
          </p:nvCxnSpPr>
          <p:spPr bwMode="auto">
            <a:xfrm>
              <a:off x="2947" y="3145"/>
              <a:ext cx="970" cy="478"/>
            </a:xfrm>
            <a:prstGeom prst="straightConnector1">
              <a:avLst/>
            </a:prstGeom>
            <a:noFill/>
            <a:ln w="19050">
              <a:solidFill>
                <a:schemeClr val="tx1"/>
              </a:solidFill>
              <a:round/>
              <a:headEnd type="triangle" w="lg" len="lg"/>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3347" name="Text Box 35">
              <a:extLst>
                <a:ext uri="{FF2B5EF4-FFF2-40B4-BE49-F238E27FC236}">
                  <a16:creationId xmlns:a16="http://schemas.microsoft.com/office/drawing/2014/main" id="{D83429EA-6D34-1E31-EC30-7F0EBD467EC1}"/>
                </a:ext>
              </a:extLst>
            </p:cNvPr>
            <p:cNvSpPr txBox="1">
              <a:spLocks noChangeAspect="1" noChangeArrowheads="1"/>
            </p:cNvSpPr>
            <p:nvPr/>
          </p:nvSpPr>
          <p:spPr bwMode="auto">
            <a:xfrm>
              <a:off x="1199" y="1552"/>
              <a:ext cx="774" cy="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‘underline’</a:t>
              </a:r>
            </a:p>
          </p:txBody>
        </p:sp>
        <p:sp>
          <p:nvSpPr>
            <p:cNvPr id="13348" name="Text Box 36">
              <a:extLst>
                <a:ext uri="{FF2B5EF4-FFF2-40B4-BE49-F238E27FC236}">
                  <a16:creationId xmlns:a16="http://schemas.microsoft.com/office/drawing/2014/main" id="{B3B688F4-947C-2FD6-0ED3-EDFAF629DBB8}"/>
                </a:ext>
              </a:extLst>
            </p:cNvPr>
            <p:cNvSpPr txBox="1">
              <a:spLocks noChangeAspect="1" noChangeArrowheads="1"/>
            </p:cNvSpPr>
            <p:nvPr/>
          </p:nvSpPr>
          <p:spPr bwMode="auto">
            <a:xfrm>
              <a:off x="3308" y="1552"/>
              <a:ext cx="774" cy="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‘underline’</a:t>
              </a:r>
            </a:p>
          </p:txBody>
        </p:sp>
        <p:sp>
          <p:nvSpPr>
            <p:cNvPr id="13349" name="Text Box 37">
              <a:extLst>
                <a:ext uri="{FF2B5EF4-FFF2-40B4-BE49-F238E27FC236}">
                  <a16:creationId xmlns:a16="http://schemas.microsoft.com/office/drawing/2014/main" id="{C86A1AB9-4377-CB1E-C7AC-848F118A3A59}"/>
                </a:ext>
              </a:extLst>
            </p:cNvPr>
            <p:cNvSpPr txBox="1">
              <a:spLocks noChangeAspect="1" noChangeArrowheads="1"/>
            </p:cNvSpPr>
            <p:nvPr/>
          </p:nvSpPr>
          <p:spPr bwMode="auto">
            <a:xfrm>
              <a:off x="1199" y="3194"/>
              <a:ext cx="774"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‘underline’</a:t>
              </a:r>
            </a:p>
          </p:txBody>
        </p:sp>
        <p:sp>
          <p:nvSpPr>
            <p:cNvPr id="13350" name="Text Box 38">
              <a:extLst>
                <a:ext uri="{FF2B5EF4-FFF2-40B4-BE49-F238E27FC236}">
                  <a16:creationId xmlns:a16="http://schemas.microsoft.com/office/drawing/2014/main" id="{E3110C43-C0A0-D6B9-E427-F4433370A944}"/>
                </a:ext>
              </a:extLst>
            </p:cNvPr>
            <p:cNvSpPr txBox="1">
              <a:spLocks noChangeAspect="1" noChangeArrowheads="1"/>
            </p:cNvSpPr>
            <p:nvPr/>
          </p:nvSpPr>
          <p:spPr bwMode="auto">
            <a:xfrm>
              <a:off x="3308" y="3185"/>
              <a:ext cx="774"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en-GB" altLang="en-US" sz="1600">
                  <a:latin typeface="Arial" panose="020B0604020202020204" pitchFamily="34" charset="0"/>
                </a:rPr>
                <a:t>‘underline’</a:t>
              </a:r>
            </a:p>
          </p:txBody>
        </p:sp>
      </p:grpSp>
      <p:grpSp>
        <p:nvGrpSpPr>
          <p:cNvPr id="13351" name="Group 39">
            <a:extLst>
              <a:ext uri="{FF2B5EF4-FFF2-40B4-BE49-F238E27FC236}">
                <a16:creationId xmlns:a16="http://schemas.microsoft.com/office/drawing/2014/main" id="{32C2A8E1-9060-4B3A-2FBF-4981F7306876}"/>
              </a:ext>
            </a:extLst>
          </p:cNvPr>
          <p:cNvGrpSpPr>
            <a:grpSpLocks/>
          </p:cNvGrpSpPr>
          <p:nvPr/>
        </p:nvGrpSpPr>
        <p:grpSpPr bwMode="auto">
          <a:xfrm>
            <a:off x="7848600" y="1863726"/>
            <a:ext cx="2362200" cy="1412875"/>
            <a:chOff x="672" y="1270"/>
            <a:chExt cx="1488" cy="890"/>
          </a:xfrm>
        </p:grpSpPr>
        <p:sp>
          <p:nvSpPr>
            <p:cNvPr id="13352" name="AutoShape 40">
              <a:extLst>
                <a:ext uri="{FF2B5EF4-FFF2-40B4-BE49-F238E27FC236}">
                  <a16:creationId xmlns:a16="http://schemas.microsoft.com/office/drawing/2014/main" id="{101824BF-BB9E-8A90-B855-196C7A4C167C}"/>
                </a:ext>
              </a:extLst>
            </p:cNvPr>
            <p:cNvSpPr>
              <a:spLocks noChangeArrowheads="1"/>
            </p:cNvSpPr>
            <p:nvPr/>
          </p:nvSpPr>
          <p:spPr bwMode="auto">
            <a:xfrm>
              <a:off x="672" y="1296"/>
              <a:ext cx="1488" cy="864"/>
            </a:xfrm>
            <a:prstGeom prst="roundRect">
              <a:avLst>
                <a:gd name="adj" fmla="val 16667"/>
              </a:avLst>
            </a:prstGeom>
            <a:solidFill>
              <a:schemeClr val="bg1"/>
            </a:solidFill>
            <a:ln w="1905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353" name="Text Box 41">
              <a:extLst>
                <a:ext uri="{FF2B5EF4-FFF2-40B4-BE49-F238E27FC236}">
                  <a16:creationId xmlns:a16="http://schemas.microsoft.com/office/drawing/2014/main" id="{92697E96-9EFA-8588-2F7D-1A1819FD426E}"/>
                </a:ext>
              </a:extLst>
            </p:cNvPr>
            <p:cNvSpPr txBox="1">
              <a:spLocks noChangeArrowheads="1"/>
            </p:cNvSpPr>
            <p:nvPr/>
          </p:nvSpPr>
          <p:spPr bwMode="auto">
            <a:xfrm>
              <a:off x="1064" y="1270"/>
              <a:ext cx="827"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2000">
                  <a:latin typeface="Arial" panose="020B0604020202020204" pitchFamily="34" charset="0"/>
                </a:rPr>
                <a:t>Text Style</a:t>
              </a:r>
            </a:p>
          </p:txBody>
        </p:sp>
        <p:grpSp>
          <p:nvGrpSpPr>
            <p:cNvPr id="13354" name="Group 42">
              <a:extLst>
                <a:ext uri="{FF2B5EF4-FFF2-40B4-BE49-F238E27FC236}">
                  <a16:creationId xmlns:a16="http://schemas.microsoft.com/office/drawing/2014/main" id="{DA95D196-3000-E1AC-F26B-BF08561B5CBC}"/>
                </a:ext>
              </a:extLst>
            </p:cNvPr>
            <p:cNvGrpSpPr>
              <a:grpSpLocks/>
            </p:cNvGrpSpPr>
            <p:nvPr/>
          </p:nvGrpSpPr>
          <p:grpSpPr bwMode="auto">
            <a:xfrm>
              <a:off x="1344" y="1507"/>
              <a:ext cx="785" cy="568"/>
              <a:chOff x="1344" y="1507"/>
              <a:chExt cx="785" cy="568"/>
            </a:xfrm>
          </p:grpSpPr>
          <p:grpSp>
            <p:nvGrpSpPr>
              <p:cNvPr id="13355" name="Group 43">
                <a:extLst>
                  <a:ext uri="{FF2B5EF4-FFF2-40B4-BE49-F238E27FC236}">
                    <a16:creationId xmlns:a16="http://schemas.microsoft.com/office/drawing/2014/main" id="{469D6AAE-9596-152E-6E28-769E69290093}"/>
                  </a:ext>
                </a:extLst>
              </p:cNvPr>
              <p:cNvGrpSpPr>
                <a:grpSpLocks/>
              </p:cNvGrpSpPr>
              <p:nvPr/>
            </p:nvGrpSpPr>
            <p:grpSpPr bwMode="auto">
              <a:xfrm>
                <a:off x="1344" y="1507"/>
                <a:ext cx="530" cy="212"/>
                <a:chOff x="1344" y="1507"/>
                <a:chExt cx="530" cy="212"/>
              </a:xfrm>
            </p:grpSpPr>
            <p:grpSp>
              <p:nvGrpSpPr>
                <p:cNvPr id="13356" name="Group 44">
                  <a:extLst>
                    <a:ext uri="{FF2B5EF4-FFF2-40B4-BE49-F238E27FC236}">
                      <a16:creationId xmlns:a16="http://schemas.microsoft.com/office/drawing/2014/main" id="{44B233FD-8E8D-2C48-8161-AF940329396E}"/>
                    </a:ext>
                  </a:extLst>
                </p:cNvPr>
                <p:cNvGrpSpPr>
                  <a:grpSpLocks/>
                </p:cNvGrpSpPr>
                <p:nvPr/>
              </p:nvGrpSpPr>
              <p:grpSpPr bwMode="auto">
                <a:xfrm>
                  <a:off x="1344" y="1550"/>
                  <a:ext cx="144" cy="144"/>
                  <a:chOff x="1344" y="1536"/>
                  <a:chExt cx="144" cy="144"/>
                </a:xfrm>
              </p:grpSpPr>
              <p:sp>
                <p:nvSpPr>
                  <p:cNvPr id="13357" name="Oval 45">
                    <a:extLst>
                      <a:ext uri="{FF2B5EF4-FFF2-40B4-BE49-F238E27FC236}">
                        <a16:creationId xmlns:a16="http://schemas.microsoft.com/office/drawing/2014/main" id="{0D34BF01-81CA-9770-F5CA-DFA615901432}"/>
                      </a:ext>
                    </a:extLst>
                  </p:cNvPr>
                  <p:cNvSpPr>
                    <a:spLocks noChangeArrowheads="1"/>
                  </p:cNvSpPr>
                  <p:nvPr/>
                </p:nvSpPr>
                <p:spPr bwMode="auto">
                  <a:xfrm>
                    <a:off x="1344" y="1536"/>
                    <a:ext cx="144" cy="144"/>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358" name="Oval 46">
                    <a:extLst>
                      <a:ext uri="{FF2B5EF4-FFF2-40B4-BE49-F238E27FC236}">
                        <a16:creationId xmlns:a16="http://schemas.microsoft.com/office/drawing/2014/main" id="{ECA69243-1212-660D-888E-B1315BB205F3}"/>
                      </a:ext>
                    </a:extLst>
                  </p:cNvPr>
                  <p:cNvSpPr>
                    <a:spLocks noChangeArrowheads="1"/>
                  </p:cNvSpPr>
                  <p:nvPr/>
                </p:nvSpPr>
                <p:spPr bwMode="auto">
                  <a:xfrm>
                    <a:off x="1368" y="1560"/>
                    <a:ext cx="96" cy="96"/>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3359" name="Text Box 47">
                  <a:extLst>
                    <a:ext uri="{FF2B5EF4-FFF2-40B4-BE49-F238E27FC236}">
                      <a16:creationId xmlns:a16="http://schemas.microsoft.com/office/drawing/2014/main" id="{4BD2FF79-9E5C-3248-35ED-4DADE1658245}"/>
                    </a:ext>
                  </a:extLst>
                </p:cNvPr>
                <p:cNvSpPr txBox="1">
                  <a:spLocks noChangeArrowheads="1"/>
                </p:cNvSpPr>
                <p:nvPr/>
              </p:nvSpPr>
              <p:spPr bwMode="auto">
                <a:xfrm>
                  <a:off x="1488" y="1507"/>
                  <a:ext cx="386"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600" b="1">
                      <a:latin typeface="Arial" panose="020B0604020202020204" pitchFamily="34" charset="0"/>
                    </a:rPr>
                    <a:t>bold</a:t>
                  </a:r>
                </a:p>
              </p:txBody>
            </p:sp>
          </p:grpSp>
          <p:grpSp>
            <p:nvGrpSpPr>
              <p:cNvPr id="13360" name="Group 48">
                <a:extLst>
                  <a:ext uri="{FF2B5EF4-FFF2-40B4-BE49-F238E27FC236}">
                    <a16:creationId xmlns:a16="http://schemas.microsoft.com/office/drawing/2014/main" id="{E4F193D5-9AA4-4D97-EE9C-4D5F6B4755CA}"/>
                  </a:ext>
                </a:extLst>
              </p:cNvPr>
              <p:cNvGrpSpPr>
                <a:grpSpLocks/>
              </p:cNvGrpSpPr>
              <p:nvPr/>
            </p:nvGrpSpPr>
            <p:grpSpPr bwMode="auto">
              <a:xfrm>
                <a:off x="1344" y="1685"/>
                <a:ext cx="515" cy="212"/>
                <a:chOff x="1344" y="1671"/>
                <a:chExt cx="515" cy="212"/>
              </a:xfrm>
            </p:grpSpPr>
            <p:grpSp>
              <p:nvGrpSpPr>
                <p:cNvPr id="13361" name="Group 49">
                  <a:extLst>
                    <a:ext uri="{FF2B5EF4-FFF2-40B4-BE49-F238E27FC236}">
                      <a16:creationId xmlns:a16="http://schemas.microsoft.com/office/drawing/2014/main" id="{3CFA0EB6-2053-5FBD-6CF4-1FBDBBCB98C0}"/>
                    </a:ext>
                  </a:extLst>
                </p:cNvPr>
                <p:cNvGrpSpPr>
                  <a:grpSpLocks/>
                </p:cNvGrpSpPr>
                <p:nvPr/>
              </p:nvGrpSpPr>
              <p:grpSpPr bwMode="auto">
                <a:xfrm>
                  <a:off x="1344" y="1714"/>
                  <a:ext cx="144" cy="144"/>
                  <a:chOff x="144" y="2640"/>
                  <a:chExt cx="144" cy="144"/>
                </a:xfrm>
              </p:grpSpPr>
              <p:sp>
                <p:nvSpPr>
                  <p:cNvPr id="13362" name="Oval 50">
                    <a:extLst>
                      <a:ext uri="{FF2B5EF4-FFF2-40B4-BE49-F238E27FC236}">
                        <a16:creationId xmlns:a16="http://schemas.microsoft.com/office/drawing/2014/main" id="{1A4FDC5B-E8DC-C0BE-60E5-7D5E07C7B397}"/>
                      </a:ext>
                    </a:extLst>
                  </p:cNvPr>
                  <p:cNvSpPr>
                    <a:spLocks noChangeArrowheads="1"/>
                  </p:cNvSpPr>
                  <p:nvPr/>
                </p:nvSpPr>
                <p:spPr bwMode="auto">
                  <a:xfrm>
                    <a:off x="144" y="2640"/>
                    <a:ext cx="144" cy="144"/>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363" name="Oval 51">
                    <a:extLst>
                      <a:ext uri="{FF2B5EF4-FFF2-40B4-BE49-F238E27FC236}">
                        <a16:creationId xmlns:a16="http://schemas.microsoft.com/office/drawing/2014/main" id="{4936707B-B57B-3D94-1F87-BCA1040AB6F5}"/>
                      </a:ext>
                    </a:extLst>
                  </p:cNvPr>
                  <p:cNvSpPr>
                    <a:spLocks noChangeArrowheads="1"/>
                  </p:cNvSpPr>
                  <p:nvPr/>
                </p:nvSpPr>
                <p:spPr bwMode="auto">
                  <a:xfrm>
                    <a:off x="168" y="2664"/>
                    <a:ext cx="96" cy="96"/>
                  </a:xfrm>
                  <a:prstGeom prst="ellipse">
                    <a:avLst/>
                  </a:prstGeom>
                  <a:solidFill>
                    <a:srgbClr val="FF00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3364" name="Text Box 52">
                  <a:extLst>
                    <a:ext uri="{FF2B5EF4-FFF2-40B4-BE49-F238E27FC236}">
                      <a16:creationId xmlns:a16="http://schemas.microsoft.com/office/drawing/2014/main" id="{60EB6656-113C-CB88-8B1F-36793DB34F8A}"/>
                    </a:ext>
                  </a:extLst>
                </p:cNvPr>
                <p:cNvSpPr txBox="1">
                  <a:spLocks noChangeArrowheads="1"/>
                </p:cNvSpPr>
                <p:nvPr/>
              </p:nvSpPr>
              <p:spPr bwMode="auto">
                <a:xfrm>
                  <a:off x="1488" y="1671"/>
                  <a:ext cx="37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600" i="1">
                      <a:latin typeface="Arial" panose="020B0604020202020204" pitchFamily="34" charset="0"/>
                    </a:rPr>
                    <a:t>italic</a:t>
                  </a:r>
                </a:p>
              </p:txBody>
            </p:sp>
          </p:grpSp>
          <p:grpSp>
            <p:nvGrpSpPr>
              <p:cNvPr id="13365" name="Group 53">
                <a:extLst>
                  <a:ext uri="{FF2B5EF4-FFF2-40B4-BE49-F238E27FC236}">
                    <a16:creationId xmlns:a16="http://schemas.microsoft.com/office/drawing/2014/main" id="{D4A719A3-081F-D07D-F505-265D02157637}"/>
                  </a:ext>
                </a:extLst>
              </p:cNvPr>
              <p:cNvGrpSpPr>
                <a:grpSpLocks/>
              </p:cNvGrpSpPr>
              <p:nvPr/>
            </p:nvGrpSpPr>
            <p:grpSpPr bwMode="auto">
              <a:xfrm>
                <a:off x="1344" y="1863"/>
                <a:ext cx="785" cy="212"/>
                <a:chOff x="1344" y="1863"/>
                <a:chExt cx="785" cy="212"/>
              </a:xfrm>
            </p:grpSpPr>
            <p:grpSp>
              <p:nvGrpSpPr>
                <p:cNvPr id="13366" name="Group 54">
                  <a:extLst>
                    <a:ext uri="{FF2B5EF4-FFF2-40B4-BE49-F238E27FC236}">
                      <a16:creationId xmlns:a16="http://schemas.microsoft.com/office/drawing/2014/main" id="{4AE9360B-5039-8D41-331E-12207DD7B8CF}"/>
                    </a:ext>
                  </a:extLst>
                </p:cNvPr>
                <p:cNvGrpSpPr>
                  <a:grpSpLocks/>
                </p:cNvGrpSpPr>
                <p:nvPr/>
              </p:nvGrpSpPr>
              <p:grpSpPr bwMode="auto">
                <a:xfrm>
                  <a:off x="1344" y="1906"/>
                  <a:ext cx="144" cy="144"/>
                  <a:chOff x="144" y="2640"/>
                  <a:chExt cx="144" cy="144"/>
                </a:xfrm>
              </p:grpSpPr>
              <p:sp>
                <p:nvSpPr>
                  <p:cNvPr id="13367" name="Oval 55">
                    <a:extLst>
                      <a:ext uri="{FF2B5EF4-FFF2-40B4-BE49-F238E27FC236}">
                        <a16:creationId xmlns:a16="http://schemas.microsoft.com/office/drawing/2014/main" id="{9CFC4083-6AA4-3554-7394-6F545EB819D9}"/>
                      </a:ext>
                    </a:extLst>
                  </p:cNvPr>
                  <p:cNvSpPr>
                    <a:spLocks noChangeArrowheads="1"/>
                  </p:cNvSpPr>
                  <p:nvPr/>
                </p:nvSpPr>
                <p:spPr bwMode="auto">
                  <a:xfrm>
                    <a:off x="144" y="2640"/>
                    <a:ext cx="144" cy="144"/>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368" name="Oval 56">
                    <a:extLst>
                      <a:ext uri="{FF2B5EF4-FFF2-40B4-BE49-F238E27FC236}">
                        <a16:creationId xmlns:a16="http://schemas.microsoft.com/office/drawing/2014/main" id="{E8D00919-FA18-F51F-6D21-7F1280916C78}"/>
                      </a:ext>
                    </a:extLst>
                  </p:cNvPr>
                  <p:cNvSpPr>
                    <a:spLocks noChangeArrowheads="1"/>
                  </p:cNvSpPr>
                  <p:nvPr/>
                </p:nvSpPr>
                <p:spPr bwMode="auto">
                  <a:xfrm>
                    <a:off x="168" y="2664"/>
                    <a:ext cx="96" cy="96"/>
                  </a:xfrm>
                  <a:prstGeom prst="ellipse">
                    <a:avLst/>
                  </a:prstGeom>
                  <a:solidFill>
                    <a:srgbClr val="FF00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3369" name="Text Box 57">
                  <a:extLst>
                    <a:ext uri="{FF2B5EF4-FFF2-40B4-BE49-F238E27FC236}">
                      <a16:creationId xmlns:a16="http://schemas.microsoft.com/office/drawing/2014/main" id="{1DDFF6FE-6B15-083C-6538-432839784560}"/>
                    </a:ext>
                  </a:extLst>
                </p:cNvPr>
                <p:cNvSpPr txBox="1">
                  <a:spLocks noChangeArrowheads="1"/>
                </p:cNvSpPr>
                <p:nvPr/>
              </p:nvSpPr>
              <p:spPr bwMode="auto">
                <a:xfrm>
                  <a:off x="1488" y="1863"/>
                  <a:ext cx="641"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600" u="sng">
                      <a:latin typeface="Arial" panose="020B0604020202020204" pitchFamily="34" charset="0"/>
                    </a:rPr>
                    <a:t>underline</a:t>
                  </a:r>
                </a:p>
              </p:txBody>
            </p:sp>
          </p:grpSp>
        </p:grpSp>
        <p:sp>
          <p:nvSpPr>
            <p:cNvPr id="13370" name="Text Box 58">
              <a:extLst>
                <a:ext uri="{FF2B5EF4-FFF2-40B4-BE49-F238E27FC236}">
                  <a16:creationId xmlns:a16="http://schemas.microsoft.com/office/drawing/2014/main" id="{257D7A46-86A5-5D12-CBC2-563644FE7BA0}"/>
                </a:ext>
              </a:extLst>
            </p:cNvPr>
            <p:cNvSpPr txBox="1">
              <a:spLocks noChangeArrowheads="1"/>
            </p:cNvSpPr>
            <p:nvPr/>
          </p:nvSpPr>
          <p:spPr bwMode="auto">
            <a:xfrm>
              <a:off x="720" y="1673"/>
              <a:ext cx="538"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400" i="1" u="sng">
                  <a:latin typeface="Arial" panose="020B0604020202020204" pitchFamily="34" charset="0"/>
                </a:rPr>
                <a:t>example</a:t>
              </a: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a:extLst>
              <a:ext uri="{FF2B5EF4-FFF2-40B4-BE49-F238E27FC236}">
                <a16:creationId xmlns:a16="http://schemas.microsoft.com/office/drawing/2014/main" id="{35C62A06-A4F9-7BD8-5F53-017D7A3DB786}"/>
              </a:ext>
            </a:extLst>
          </p:cNvPr>
          <p:cNvSpPr>
            <a:spLocks noGrp="1" noChangeArrowheads="1"/>
          </p:cNvSpPr>
          <p:nvPr>
            <p:ph type="title"/>
          </p:nvPr>
        </p:nvSpPr>
        <p:spPr>
          <a:xfrm>
            <a:off x="66675" y="-167482"/>
            <a:ext cx="10515600" cy="1325563"/>
          </a:xfrm>
        </p:spPr>
        <p:txBody>
          <a:bodyPr/>
          <a:lstStyle/>
          <a:p>
            <a:r>
              <a:rPr lang="en-GB" altLang="en-US" dirty="0"/>
              <a:t>Petri nets</a:t>
            </a:r>
          </a:p>
        </p:txBody>
      </p:sp>
      <p:sp>
        <p:nvSpPr>
          <p:cNvPr id="57347" name="Rectangle 3">
            <a:extLst>
              <a:ext uri="{FF2B5EF4-FFF2-40B4-BE49-F238E27FC236}">
                <a16:creationId xmlns:a16="http://schemas.microsoft.com/office/drawing/2014/main" id="{17C40B48-C6BF-F70D-1D56-58ACDE0645F1}"/>
              </a:ext>
            </a:extLst>
          </p:cNvPr>
          <p:cNvSpPr>
            <a:spLocks noGrp="1" noChangeArrowheads="1"/>
          </p:cNvSpPr>
          <p:nvPr>
            <p:ph type="body" idx="1"/>
          </p:nvPr>
        </p:nvSpPr>
        <p:spPr>
          <a:xfrm>
            <a:off x="3019425" y="230279"/>
            <a:ext cx="6591300" cy="4351338"/>
          </a:xfrm>
        </p:spPr>
        <p:txBody>
          <a:bodyPr/>
          <a:lstStyle/>
          <a:p>
            <a:r>
              <a:rPr lang="en-GB" altLang="en-US" sz="2400" dirty="0"/>
              <a:t>flow graph:</a:t>
            </a:r>
          </a:p>
          <a:p>
            <a:pPr lvl="1"/>
            <a:r>
              <a:rPr lang="en-GB" altLang="en-US" sz="2000" dirty="0"/>
              <a:t>places		– a bit like STN states</a:t>
            </a:r>
          </a:p>
          <a:p>
            <a:pPr lvl="1"/>
            <a:r>
              <a:rPr lang="en-GB" altLang="en-US" sz="2000" dirty="0"/>
              <a:t>transitions	– a bit like STN arcs</a:t>
            </a:r>
          </a:p>
          <a:p>
            <a:pPr lvl="1"/>
            <a:r>
              <a:rPr lang="en-GB" altLang="en-US" sz="2000" dirty="0"/>
              <a:t>counters		– sit on places (current state)</a:t>
            </a:r>
          </a:p>
          <a:p>
            <a:r>
              <a:rPr lang="en-GB" altLang="en-US" sz="2400" dirty="0"/>
              <a:t>used for UI specification   </a:t>
            </a:r>
            <a:r>
              <a:rPr lang="en-GB" altLang="en-US" sz="1800" dirty="0"/>
              <a:t>(ICO at Toulouse)</a:t>
            </a:r>
          </a:p>
        </p:txBody>
      </p:sp>
      <p:pic>
        <p:nvPicPr>
          <p:cNvPr id="2" name="Picture 1">
            <a:extLst>
              <a:ext uri="{FF2B5EF4-FFF2-40B4-BE49-F238E27FC236}">
                <a16:creationId xmlns:a16="http://schemas.microsoft.com/office/drawing/2014/main" id="{1B26952C-3B1C-DCA7-11E6-F236ECB47878}"/>
              </a:ext>
            </a:extLst>
          </p:cNvPr>
          <p:cNvPicPr>
            <a:picLocks noChangeAspect="1"/>
          </p:cNvPicPr>
          <p:nvPr/>
        </p:nvPicPr>
        <p:blipFill>
          <a:blip r:embed="rId2"/>
          <a:stretch>
            <a:fillRect/>
          </a:stretch>
        </p:blipFill>
        <p:spPr>
          <a:xfrm>
            <a:off x="1328928" y="2547754"/>
            <a:ext cx="8791194" cy="431024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FC67789F-5845-D1A4-2700-34C49F86AF39}"/>
              </a:ext>
            </a:extLst>
          </p:cNvPr>
          <p:cNvSpPr>
            <a:spLocks noGrp="1" noChangeArrowheads="1"/>
          </p:cNvSpPr>
          <p:nvPr>
            <p:ph type="title"/>
          </p:nvPr>
        </p:nvSpPr>
        <p:spPr/>
        <p:txBody>
          <a:bodyPr/>
          <a:lstStyle/>
          <a:p>
            <a:r>
              <a:rPr lang="en-GB" altLang="en-US"/>
              <a:t>State charts</a:t>
            </a:r>
          </a:p>
        </p:txBody>
      </p:sp>
      <p:sp>
        <p:nvSpPr>
          <p:cNvPr id="59395" name="Rectangle 3">
            <a:extLst>
              <a:ext uri="{FF2B5EF4-FFF2-40B4-BE49-F238E27FC236}">
                <a16:creationId xmlns:a16="http://schemas.microsoft.com/office/drawing/2014/main" id="{BF3D7E90-05B8-E54C-547A-BA1DBAA8931A}"/>
              </a:ext>
            </a:extLst>
          </p:cNvPr>
          <p:cNvSpPr>
            <a:spLocks noGrp="1" noChangeArrowheads="1"/>
          </p:cNvSpPr>
          <p:nvPr>
            <p:ph type="body" idx="1"/>
          </p:nvPr>
        </p:nvSpPr>
        <p:spPr/>
        <p:txBody>
          <a:bodyPr/>
          <a:lstStyle/>
          <a:p>
            <a:pPr>
              <a:lnSpc>
                <a:spcPct val="90000"/>
              </a:lnSpc>
            </a:pPr>
            <a:r>
              <a:rPr lang="en-GB" altLang="en-US"/>
              <a:t>used in UML</a:t>
            </a:r>
          </a:p>
          <a:p>
            <a:pPr>
              <a:lnSpc>
                <a:spcPct val="90000"/>
              </a:lnSpc>
            </a:pPr>
            <a:r>
              <a:rPr lang="en-GB" altLang="en-US"/>
              <a:t>extension to STN</a:t>
            </a:r>
          </a:p>
          <a:p>
            <a:pPr marL="819150" lvl="1"/>
            <a:r>
              <a:rPr lang="en-GB" altLang="en-US"/>
              <a:t>hierarchy</a:t>
            </a:r>
          </a:p>
          <a:p>
            <a:pPr marL="819150" lvl="1"/>
            <a:r>
              <a:rPr lang="en-GB" altLang="en-US"/>
              <a:t>concurrent sub-nets</a:t>
            </a:r>
          </a:p>
          <a:p>
            <a:pPr marL="819150" lvl="1"/>
            <a:r>
              <a:rPr lang="en-GB" altLang="en-US"/>
              <a:t>escapes</a:t>
            </a:r>
          </a:p>
          <a:p>
            <a:pPr lvl="2">
              <a:lnSpc>
                <a:spcPct val="90000"/>
              </a:lnSpc>
            </a:pPr>
            <a:r>
              <a:rPr lang="en-GB" altLang="en-US"/>
              <a:t>OFF always active</a:t>
            </a:r>
          </a:p>
          <a:p>
            <a:pPr marL="819150" lvl="1"/>
            <a:r>
              <a:rPr lang="en-GB" altLang="en-US"/>
              <a:t>history</a:t>
            </a:r>
          </a:p>
          <a:p>
            <a:pPr lvl="2">
              <a:lnSpc>
                <a:spcPct val="90000"/>
              </a:lnSpc>
            </a:pPr>
            <a:r>
              <a:rPr lang="en-GB" altLang="en-US"/>
              <a:t>link marked H</a:t>
            </a:r>
            <a:br>
              <a:rPr lang="en-GB" altLang="en-US"/>
            </a:br>
            <a:r>
              <a:rPr lang="en-GB" altLang="en-US"/>
              <a:t>goes back to last</a:t>
            </a:r>
            <a:br>
              <a:rPr lang="en-GB" altLang="en-US"/>
            </a:br>
            <a:r>
              <a:rPr lang="en-GB" altLang="en-US"/>
              <a:t>state on re-entering</a:t>
            </a:r>
            <a:br>
              <a:rPr lang="en-GB" altLang="en-US"/>
            </a:br>
            <a:r>
              <a:rPr lang="en-GB" altLang="en-US"/>
              <a:t>subdialogue</a:t>
            </a:r>
          </a:p>
        </p:txBody>
      </p:sp>
      <p:grpSp>
        <p:nvGrpSpPr>
          <p:cNvPr id="59396" name="Group 4">
            <a:extLst>
              <a:ext uri="{FF2B5EF4-FFF2-40B4-BE49-F238E27FC236}">
                <a16:creationId xmlns:a16="http://schemas.microsoft.com/office/drawing/2014/main" id="{B419CB1F-D619-0B48-57A5-B10047F13A38}"/>
              </a:ext>
            </a:extLst>
          </p:cNvPr>
          <p:cNvGrpSpPr>
            <a:grpSpLocks/>
          </p:cNvGrpSpPr>
          <p:nvPr/>
        </p:nvGrpSpPr>
        <p:grpSpPr bwMode="auto">
          <a:xfrm>
            <a:off x="6400800" y="2667000"/>
            <a:ext cx="3962400" cy="3886200"/>
            <a:chOff x="3072" y="1680"/>
            <a:chExt cx="2496" cy="2448"/>
          </a:xfrm>
        </p:grpSpPr>
        <p:sp>
          <p:nvSpPr>
            <p:cNvPr id="59397" name="Rectangle 5">
              <a:extLst>
                <a:ext uri="{FF2B5EF4-FFF2-40B4-BE49-F238E27FC236}">
                  <a16:creationId xmlns:a16="http://schemas.microsoft.com/office/drawing/2014/main" id="{3C7AAC9B-4CC1-5AA4-8040-534351E38DE7}"/>
                </a:ext>
              </a:extLst>
            </p:cNvPr>
            <p:cNvSpPr>
              <a:spLocks noChangeArrowheads="1"/>
            </p:cNvSpPr>
            <p:nvPr/>
          </p:nvSpPr>
          <p:spPr bwMode="auto">
            <a:xfrm>
              <a:off x="4128" y="2544"/>
              <a:ext cx="384" cy="14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398" name="Rectangle 6">
              <a:extLst>
                <a:ext uri="{FF2B5EF4-FFF2-40B4-BE49-F238E27FC236}">
                  <a16:creationId xmlns:a16="http://schemas.microsoft.com/office/drawing/2014/main" id="{6E14A166-81E7-3B0D-4581-ABC981AA38DF}"/>
                </a:ext>
              </a:extLst>
            </p:cNvPr>
            <p:cNvSpPr>
              <a:spLocks noChangeArrowheads="1"/>
            </p:cNvSpPr>
            <p:nvPr/>
          </p:nvSpPr>
          <p:spPr bwMode="auto">
            <a:xfrm>
              <a:off x="3456" y="2544"/>
              <a:ext cx="528" cy="96"/>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399" name="Rectangle 7">
              <a:extLst>
                <a:ext uri="{FF2B5EF4-FFF2-40B4-BE49-F238E27FC236}">
                  <a16:creationId xmlns:a16="http://schemas.microsoft.com/office/drawing/2014/main" id="{A98117F9-E89B-6816-8A46-7B6953F27F30}"/>
                </a:ext>
              </a:extLst>
            </p:cNvPr>
            <p:cNvSpPr>
              <a:spLocks noChangeArrowheads="1"/>
            </p:cNvSpPr>
            <p:nvPr/>
          </p:nvSpPr>
          <p:spPr bwMode="auto">
            <a:xfrm>
              <a:off x="4600" y="2544"/>
              <a:ext cx="528" cy="96"/>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00" name="AutoShape 8">
              <a:extLst>
                <a:ext uri="{FF2B5EF4-FFF2-40B4-BE49-F238E27FC236}">
                  <a16:creationId xmlns:a16="http://schemas.microsoft.com/office/drawing/2014/main" id="{8CEEA218-4555-7489-4351-C2FB22F19485}"/>
                </a:ext>
              </a:extLst>
            </p:cNvPr>
            <p:cNvSpPr>
              <a:spLocks noChangeArrowheads="1"/>
            </p:cNvSpPr>
            <p:nvPr/>
          </p:nvSpPr>
          <p:spPr bwMode="auto">
            <a:xfrm>
              <a:off x="3072" y="2544"/>
              <a:ext cx="2496" cy="1584"/>
            </a:xfrm>
            <a:prstGeom prst="roundRect">
              <a:avLst>
                <a:gd name="adj" fmla="val 16667"/>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01" name="Oval 9">
              <a:extLst>
                <a:ext uri="{FF2B5EF4-FFF2-40B4-BE49-F238E27FC236}">
                  <a16:creationId xmlns:a16="http://schemas.microsoft.com/office/drawing/2014/main" id="{ADCB0FFE-E003-E9F0-0C32-E7975AF7F897}"/>
                </a:ext>
              </a:extLst>
            </p:cNvPr>
            <p:cNvSpPr>
              <a:spLocks noChangeArrowheads="1"/>
            </p:cNvSpPr>
            <p:nvPr/>
          </p:nvSpPr>
          <p:spPr bwMode="auto">
            <a:xfrm>
              <a:off x="3648" y="3024"/>
              <a:ext cx="192" cy="192"/>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On</a:t>
              </a:r>
            </a:p>
          </p:txBody>
        </p:sp>
        <p:sp>
          <p:nvSpPr>
            <p:cNvPr id="59402" name="Oval 10">
              <a:extLst>
                <a:ext uri="{FF2B5EF4-FFF2-40B4-BE49-F238E27FC236}">
                  <a16:creationId xmlns:a16="http://schemas.microsoft.com/office/drawing/2014/main" id="{268E7F71-122D-EE6E-DCBF-C7316208FAAE}"/>
                </a:ext>
              </a:extLst>
            </p:cNvPr>
            <p:cNvSpPr>
              <a:spLocks noChangeArrowheads="1"/>
            </p:cNvSpPr>
            <p:nvPr/>
          </p:nvSpPr>
          <p:spPr bwMode="auto">
            <a:xfrm>
              <a:off x="3648" y="3456"/>
              <a:ext cx="192" cy="192"/>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Off</a:t>
              </a:r>
            </a:p>
          </p:txBody>
        </p:sp>
        <p:sp>
          <p:nvSpPr>
            <p:cNvPr id="59403" name="Oval 11">
              <a:extLst>
                <a:ext uri="{FF2B5EF4-FFF2-40B4-BE49-F238E27FC236}">
                  <a16:creationId xmlns:a16="http://schemas.microsoft.com/office/drawing/2014/main" id="{E36D2877-8AFA-B0F8-A5F8-755D864C294C}"/>
                </a:ext>
              </a:extLst>
            </p:cNvPr>
            <p:cNvSpPr>
              <a:spLocks noChangeArrowheads="1"/>
            </p:cNvSpPr>
            <p:nvPr/>
          </p:nvSpPr>
          <p:spPr bwMode="auto">
            <a:xfrm>
              <a:off x="4752" y="2832"/>
              <a:ext cx="192" cy="192"/>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1</a:t>
              </a:r>
            </a:p>
          </p:txBody>
        </p:sp>
        <p:sp>
          <p:nvSpPr>
            <p:cNvPr id="59404" name="Oval 12">
              <a:extLst>
                <a:ext uri="{FF2B5EF4-FFF2-40B4-BE49-F238E27FC236}">
                  <a16:creationId xmlns:a16="http://schemas.microsoft.com/office/drawing/2014/main" id="{B448DFC1-9354-3EFA-59CA-9430C273B1D2}"/>
                </a:ext>
              </a:extLst>
            </p:cNvPr>
            <p:cNvSpPr>
              <a:spLocks noChangeArrowheads="1"/>
            </p:cNvSpPr>
            <p:nvPr/>
          </p:nvSpPr>
          <p:spPr bwMode="auto">
            <a:xfrm>
              <a:off x="4752" y="3168"/>
              <a:ext cx="192" cy="192"/>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2</a:t>
              </a:r>
            </a:p>
          </p:txBody>
        </p:sp>
        <p:sp>
          <p:nvSpPr>
            <p:cNvPr id="59405" name="Oval 13">
              <a:extLst>
                <a:ext uri="{FF2B5EF4-FFF2-40B4-BE49-F238E27FC236}">
                  <a16:creationId xmlns:a16="http://schemas.microsoft.com/office/drawing/2014/main" id="{D442B51C-50C9-69E6-6E4D-3F8C6BE2B385}"/>
                </a:ext>
              </a:extLst>
            </p:cNvPr>
            <p:cNvSpPr>
              <a:spLocks noChangeArrowheads="1"/>
            </p:cNvSpPr>
            <p:nvPr/>
          </p:nvSpPr>
          <p:spPr bwMode="auto">
            <a:xfrm>
              <a:off x="4752" y="3504"/>
              <a:ext cx="192" cy="192"/>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3</a:t>
              </a:r>
            </a:p>
          </p:txBody>
        </p:sp>
        <p:sp>
          <p:nvSpPr>
            <p:cNvPr id="59406" name="Oval 14">
              <a:extLst>
                <a:ext uri="{FF2B5EF4-FFF2-40B4-BE49-F238E27FC236}">
                  <a16:creationId xmlns:a16="http://schemas.microsoft.com/office/drawing/2014/main" id="{BFA121A8-F522-0AE3-1936-54D0930D62D4}"/>
                </a:ext>
              </a:extLst>
            </p:cNvPr>
            <p:cNvSpPr>
              <a:spLocks noChangeArrowheads="1"/>
            </p:cNvSpPr>
            <p:nvPr/>
          </p:nvSpPr>
          <p:spPr bwMode="auto">
            <a:xfrm>
              <a:off x="4752" y="3840"/>
              <a:ext cx="192" cy="192"/>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4</a:t>
              </a:r>
            </a:p>
          </p:txBody>
        </p:sp>
        <p:sp>
          <p:nvSpPr>
            <p:cNvPr id="59407" name="Text Box 15">
              <a:extLst>
                <a:ext uri="{FF2B5EF4-FFF2-40B4-BE49-F238E27FC236}">
                  <a16:creationId xmlns:a16="http://schemas.microsoft.com/office/drawing/2014/main" id="{27A75962-2675-E084-11DD-D988CBBF4FE0}"/>
                </a:ext>
              </a:extLst>
            </p:cNvPr>
            <p:cNvSpPr txBox="1">
              <a:spLocks noChangeArrowheads="1"/>
            </p:cNvSpPr>
            <p:nvPr/>
          </p:nvSpPr>
          <p:spPr bwMode="auto">
            <a:xfrm>
              <a:off x="3408" y="2601"/>
              <a:ext cx="532"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a:latin typeface="Arial" panose="020B0604020202020204" pitchFamily="34" charset="0"/>
                </a:rPr>
                <a:t>Sound</a:t>
              </a:r>
            </a:p>
          </p:txBody>
        </p:sp>
        <p:sp>
          <p:nvSpPr>
            <p:cNvPr id="59408" name="Text Box 16">
              <a:extLst>
                <a:ext uri="{FF2B5EF4-FFF2-40B4-BE49-F238E27FC236}">
                  <a16:creationId xmlns:a16="http://schemas.microsoft.com/office/drawing/2014/main" id="{8F1B9156-578F-38DD-0617-12BD0F210778}"/>
                </a:ext>
              </a:extLst>
            </p:cNvPr>
            <p:cNvSpPr txBox="1">
              <a:spLocks noChangeArrowheads="1"/>
            </p:cNvSpPr>
            <p:nvPr/>
          </p:nvSpPr>
          <p:spPr bwMode="auto">
            <a:xfrm>
              <a:off x="4512" y="2592"/>
              <a:ext cx="652"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a:latin typeface="Arial" panose="020B0604020202020204" pitchFamily="34" charset="0"/>
                </a:rPr>
                <a:t>Channel</a:t>
              </a:r>
            </a:p>
          </p:txBody>
        </p:sp>
        <p:sp>
          <p:nvSpPr>
            <p:cNvPr id="59409" name="Oval 17">
              <a:extLst>
                <a:ext uri="{FF2B5EF4-FFF2-40B4-BE49-F238E27FC236}">
                  <a16:creationId xmlns:a16="http://schemas.microsoft.com/office/drawing/2014/main" id="{3B76AB36-E44B-8806-F6EB-81034BBE8112}"/>
                </a:ext>
              </a:extLst>
            </p:cNvPr>
            <p:cNvSpPr>
              <a:spLocks noChangeArrowheads="1"/>
            </p:cNvSpPr>
            <p:nvPr/>
          </p:nvSpPr>
          <p:spPr bwMode="auto">
            <a:xfrm>
              <a:off x="5280" y="3216"/>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59410" name="AutoShape 18">
              <a:extLst>
                <a:ext uri="{FF2B5EF4-FFF2-40B4-BE49-F238E27FC236}">
                  <a16:creationId xmlns:a16="http://schemas.microsoft.com/office/drawing/2014/main" id="{D450E3A4-3677-1D51-7739-AFFBFF1EFBAB}"/>
                </a:ext>
              </a:extLst>
            </p:cNvPr>
            <p:cNvCxnSpPr>
              <a:cxnSpLocks noChangeShapeType="1"/>
              <a:stCxn id="59409" idx="0"/>
              <a:endCxn id="59403" idx="6"/>
            </p:cNvCxnSpPr>
            <p:nvPr/>
          </p:nvCxnSpPr>
          <p:spPr bwMode="auto">
            <a:xfrm rot="5400000" flipH="1">
              <a:off x="4992" y="2880"/>
              <a:ext cx="288" cy="384"/>
            </a:xfrm>
            <a:prstGeom prst="curvedConnector2">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9411" name="Text Box 19">
              <a:extLst>
                <a:ext uri="{FF2B5EF4-FFF2-40B4-BE49-F238E27FC236}">
                  <a16:creationId xmlns:a16="http://schemas.microsoft.com/office/drawing/2014/main" id="{AC04E9A5-9F8D-AC7C-A9D8-D8A754E93336}"/>
                </a:ext>
              </a:extLst>
            </p:cNvPr>
            <p:cNvSpPr txBox="1">
              <a:spLocks noChangeArrowheads="1"/>
            </p:cNvSpPr>
            <p:nvPr/>
          </p:nvSpPr>
          <p:spPr bwMode="auto">
            <a:xfrm>
              <a:off x="5232" y="2928"/>
              <a:ext cx="197"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400" b="1">
                  <a:latin typeface="Arial" panose="020B0604020202020204" pitchFamily="34" charset="0"/>
                </a:rPr>
                <a:t>H</a:t>
              </a:r>
            </a:p>
          </p:txBody>
        </p:sp>
        <p:sp>
          <p:nvSpPr>
            <p:cNvPr id="59412" name="Oval 20">
              <a:extLst>
                <a:ext uri="{FF2B5EF4-FFF2-40B4-BE49-F238E27FC236}">
                  <a16:creationId xmlns:a16="http://schemas.microsoft.com/office/drawing/2014/main" id="{9AA06A2C-F4BD-8AD3-DF94-DA69BADCB835}"/>
                </a:ext>
              </a:extLst>
            </p:cNvPr>
            <p:cNvSpPr>
              <a:spLocks noChangeArrowheads="1"/>
            </p:cNvSpPr>
            <p:nvPr/>
          </p:nvSpPr>
          <p:spPr bwMode="auto">
            <a:xfrm>
              <a:off x="3264" y="3408"/>
              <a:ext cx="96" cy="96"/>
            </a:xfrm>
            <a:prstGeom prst="ellipse">
              <a:avLst/>
            </a:prstGeom>
            <a:solidFill>
              <a:schemeClr val="tx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cxnSp>
          <p:nvCxnSpPr>
            <p:cNvPr id="59413" name="AutoShape 21">
              <a:extLst>
                <a:ext uri="{FF2B5EF4-FFF2-40B4-BE49-F238E27FC236}">
                  <a16:creationId xmlns:a16="http://schemas.microsoft.com/office/drawing/2014/main" id="{C27EE960-6222-FEE1-DE3D-6F48AA4E58C9}"/>
                </a:ext>
              </a:extLst>
            </p:cNvPr>
            <p:cNvCxnSpPr>
              <a:cxnSpLocks noChangeShapeType="1"/>
              <a:stCxn id="59412" idx="0"/>
              <a:endCxn id="59401" idx="2"/>
            </p:cNvCxnSpPr>
            <p:nvPr/>
          </p:nvCxnSpPr>
          <p:spPr bwMode="auto">
            <a:xfrm rot="16200000">
              <a:off x="3336" y="3096"/>
              <a:ext cx="288" cy="336"/>
            </a:xfrm>
            <a:prstGeom prst="curvedConnector2">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414" name="AutoShape 22">
              <a:extLst>
                <a:ext uri="{FF2B5EF4-FFF2-40B4-BE49-F238E27FC236}">
                  <a16:creationId xmlns:a16="http://schemas.microsoft.com/office/drawing/2014/main" id="{CC45671A-DA01-882C-3189-C5CF90D5BFFF}"/>
                </a:ext>
              </a:extLst>
            </p:cNvPr>
            <p:cNvCxnSpPr>
              <a:cxnSpLocks noChangeShapeType="1"/>
              <a:stCxn id="59403" idx="4"/>
              <a:endCxn id="59404" idx="0"/>
            </p:cNvCxnSpPr>
            <p:nvPr/>
          </p:nvCxnSpPr>
          <p:spPr bwMode="auto">
            <a:xfrm>
              <a:off x="4848" y="3024"/>
              <a:ext cx="0" cy="144"/>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415" name="AutoShape 23">
              <a:extLst>
                <a:ext uri="{FF2B5EF4-FFF2-40B4-BE49-F238E27FC236}">
                  <a16:creationId xmlns:a16="http://schemas.microsoft.com/office/drawing/2014/main" id="{E1B2A46A-BDD6-3820-54D3-6D439544D96F}"/>
                </a:ext>
              </a:extLst>
            </p:cNvPr>
            <p:cNvCxnSpPr>
              <a:cxnSpLocks noChangeShapeType="1"/>
              <a:stCxn id="59404" idx="4"/>
              <a:endCxn id="59405" idx="0"/>
            </p:cNvCxnSpPr>
            <p:nvPr/>
          </p:nvCxnSpPr>
          <p:spPr bwMode="auto">
            <a:xfrm>
              <a:off x="4848" y="3360"/>
              <a:ext cx="0" cy="144"/>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416" name="AutoShape 24">
              <a:extLst>
                <a:ext uri="{FF2B5EF4-FFF2-40B4-BE49-F238E27FC236}">
                  <a16:creationId xmlns:a16="http://schemas.microsoft.com/office/drawing/2014/main" id="{8E414F44-C44F-4B44-3F0C-0213D697D85F}"/>
                </a:ext>
              </a:extLst>
            </p:cNvPr>
            <p:cNvCxnSpPr>
              <a:cxnSpLocks noChangeShapeType="1"/>
              <a:stCxn id="59405" idx="4"/>
              <a:endCxn id="59406" idx="0"/>
            </p:cNvCxnSpPr>
            <p:nvPr/>
          </p:nvCxnSpPr>
          <p:spPr bwMode="auto">
            <a:xfrm>
              <a:off x="4848" y="3696"/>
              <a:ext cx="0" cy="144"/>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417" name="AutoShape 25">
              <a:extLst>
                <a:ext uri="{FF2B5EF4-FFF2-40B4-BE49-F238E27FC236}">
                  <a16:creationId xmlns:a16="http://schemas.microsoft.com/office/drawing/2014/main" id="{CFBFBE3D-0D39-A2AF-A885-C935E9C67C03}"/>
                </a:ext>
              </a:extLst>
            </p:cNvPr>
            <p:cNvCxnSpPr>
              <a:cxnSpLocks noChangeShapeType="1"/>
              <a:stCxn id="59406" idx="2"/>
              <a:endCxn id="59403" idx="2"/>
            </p:cNvCxnSpPr>
            <p:nvPr/>
          </p:nvCxnSpPr>
          <p:spPr bwMode="auto">
            <a:xfrm rot="10800000" flipH="1">
              <a:off x="4752" y="2928"/>
              <a:ext cx="1" cy="1008"/>
            </a:xfrm>
            <a:prstGeom prst="curvedConnector3">
              <a:avLst>
                <a:gd name="adj1" fmla="val -20000005"/>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9418" name="Text Box 26">
              <a:extLst>
                <a:ext uri="{FF2B5EF4-FFF2-40B4-BE49-F238E27FC236}">
                  <a16:creationId xmlns:a16="http://schemas.microsoft.com/office/drawing/2014/main" id="{CA40207E-8574-C6D8-966E-C3CE214696D2}"/>
                </a:ext>
              </a:extLst>
            </p:cNvPr>
            <p:cNvSpPr txBox="1">
              <a:spLocks noChangeArrowheads="1"/>
            </p:cNvSpPr>
            <p:nvPr/>
          </p:nvSpPr>
          <p:spPr bwMode="auto">
            <a:xfrm>
              <a:off x="4848" y="3024"/>
              <a:ext cx="271" cy="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000" b="1">
                  <a:latin typeface="Arial" panose="020B0604020202020204" pitchFamily="34" charset="0"/>
                </a:rPr>
                <a:t>SEL</a:t>
              </a:r>
            </a:p>
          </p:txBody>
        </p:sp>
        <p:sp>
          <p:nvSpPr>
            <p:cNvPr id="59419" name="Text Box 27">
              <a:extLst>
                <a:ext uri="{FF2B5EF4-FFF2-40B4-BE49-F238E27FC236}">
                  <a16:creationId xmlns:a16="http://schemas.microsoft.com/office/drawing/2014/main" id="{A49AFDA7-5E0B-9B5F-F4C8-43F264AA79F1}"/>
                </a:ext>
              </a:extLst>
            </p:cNvPr>
            <p:cNvSpPr txBox="1">
              <a:spLocks noChangeArrowheads="1"/>
            </p:cNvSpPr>
            <p:nvPr/>
          </p:nvSpPr>
          <p:spPr bwMode="auto">
            <a:xfrm>
              <a:off x="4848" y="3350"/>
              <a:ext cx="271" cy="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000" b="1">
                  <a:latin typeface="Arial" panose="020B0604020202020204" pitchFamily="34" charset="0"/>
                </a:rPr>
                <a:t>SEL</a:t>
              </a:r>
            </a:p>
          </p:txBody>
        </p:sp>
        <p:sp>
          <p:nvSpPr>
            <p:cNvPr id="59420" name="Text Box 28">
              <a:extLst>
                <a:ext uri="{FF2B5EF4-FFF2-40B4-BE49-F238E27FC236}">
                  <a16:creationId xmlns:a16="http://schemas.microsoft.com/office/drawing/2014/main" id="{DB3FA979-1F19-415A-476E-623AABAEF262}"/>
                </a:ext>
              </a:extLst>
            </p:cNvPr>
            <p:cNvSpPr txBox="1">
              <a:spLocks noChangeArrowheads="1"/>
            </p:cNvSpPr>
            <p:nvPr/>
          </p:nvSpPr>
          <p:spPr bwMode="auto">
            <a:xfrm>
              <a:off x="4848" y="3686"/>
              <a:ext cx="271" cy="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000" b="1">
                  <a:latin typeface="Arial" panose="020B0604020202020204" pitchFamily="34" charset="0"/>
                </a:rPr>
                <a:t>SEL</a:t>
              </a:r>
            </a:p>
          </p:txBody>
        </p:sp>
        <p:sp>
          <p:nvSpPr>
            <p:cNvPr id="59421" name="Text Box 29">
              <a:extLst>
                <a:ext uri="{FF2B5EF4-FFF2-40B4-BE49-F238E27FC236}">
                  <a16:creationId xmlns:a16="http://schemas.microsoft.com/office/drawing/2014/main" id="{462B3EAA-F8CA-E844-8C33-7886F0742D02}"/>
                </a:ext>
              </a:extLst>
            </p:cNvPr>
            <p:cNvSpPr txBox="1">
              <a:spLocks noChangeArrowheads="1"/>
            </p:cNvSpPr>
            <p:nvPr/>
          </p:nvSpPr>
          <p:spPr bwMode="auto">
            <a:xfrm>
              <a:off x="4320" y="3360"/>
              <a:ext cx="271" cy="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000" b="1">
                  <a:latin typeface="Arial" panose="020B0604020202020204" pitchFamily="34" charset="0"/>
                </a:rPr>
                <a:t>SEL</a:t>
              </a:r>
            </a:p>
          </p:txBody>
        </p:sp>
        <p:cxnSp>
          <p:nvCxnSpPr>
            <p:cNvPr id="59422" name="AutoShape 30">
              <a:extLst>
                <a:ext uri="{FF2B5EF4-FFF2-40B4-BE49-F238E27FC236}">
                  <a16:creationId xmlns:a16="http://schemas.microsoft.com/office/drawing/2014/main" id="{32031101-91A6-963F-B96B-F86642427890}"/>
                </a:ext>
              </a:extLst>
            </p:cNvPr>
            <p:cNvCxnSpPr>
              <a:cxnSpLocks noChangeShapeType="1"/>
              <a:stCxn id="59401" idx="4"/>
              <a:endCxn id="59402" idx="0"/>
            </p:cNvCxnSpPr>
            <p:nvPr/>
          </p:nvCxnSpPr>
          <p:spPr bwMode="auto">
            <a:xfrm>
              <a:off x="3744" y="3216"/>
              <a:ext cx="0" cy="240"/>
            </a:xfrm>
            <a:prstGeom prst="straightConnector1">
              <a:avLst/>
            </a:prstGeom>
            <a:noFill/>
            <a:ln w="9525">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9423" name="Text Box 31">
              <a:extLst>
                <a:ext uri="{FF2B5EF4-FFF2-40B4-BE49-F238E27FC236}">
                  <a16:creationId xmlns:a16="http://schemas.microsoft.com/office/drawing/2014/main" id="{25334949-487E-3279-82C1-7DDB719FBD6A}"/>
                </a:ext>
              </a:extLst>
            </p:cNvPr>
            <p:cNvSpPr txBox="1">
              <a:spLocks noChangeArrowheads="1"/>
            </p:cNvSpPr>
            <p:nvPr/>
          </p:nvSpPr>
          <p:spPr bwMode="auto">
            <a:xfrm>
              <a:off x="3744" y="3264"/>
              <a:ext cx="343" cy="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000" b="1">
                  <a:latin typeface="Arial" panose="020B0604020202020204" pitchFamily="34" charset="0"/>
                </a:rPr>
                <a:t>MUTE</a:t>
              </a:r>
            </a:p>
          </p:txBody>
        </p:sp>
        <p:sp>
          <p:nvSpPr>
            <p:cNvPr id="59424" name="Line 32">
              <a:extLst>
                <a:ext uri="{FF2B5EF4-FFF2-40B4-BE49-F238E27FC236}">
                  <a16:creationId xmlns:a16="http://schemas.microsoft.com/office/drawing/2014/main" id="{05E462C1-7992-F830-451A-5E23E5A50AC3}"/>
                </a:ext>
              </a:extLst>
            </p:cNvPr>
            <p:cNvSpPr>
              <a:spLocks noChangeShapeType="1"/>
            </p:cNvSpPr>
            <p:nvPr/>
          </p:nvSpPr>
          <p:spPr bwMode="auto">
            <a:xfrm>
              <a:off x="4128" y="2544"/>
              <a:ext cx="0" cy="1584"/>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25" name="Oval 33">
              <a:extLst>
                <a:ext uri="{FF2B5EF4-FFF2-40B4-BE49-F238E27FC236}">
                  <a16:creationId xmlns:a16="http://schemas.microsoft.com/office/drawing/2014/main" id="{83E1CF92-B26F-F3B9-7DB2-C0C9D132DC37}"/>
                </a:ext>
              </a:extLst>
            </p:cNvPr>
            <p:cNvSpPr>
              <a:spLocks noChangeArrowheads="1"/>
            </p:cNvSpPr>
            <p:nvPr/>
          </p:nvSpPr>
          <p:spPr bwMode="auto">
            <a:xfrm>
              <a:off x="4128" y="1680"/>
              <a:ext cx="384" cy="384"/>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Standby</a:t>
              </a:r>
            </a:p>
          </p:txBody>
        </p:sp>
        <p:cxnSp>
          <p:nvCxnSpPr>
            <p:cNvPr id="59426" name="AutoShape 34">
              <a:extLst>
                <a:ext uri="{FF2B5EF4-FFF2-40B4-BE49-F238E27FC236}">
                  <a16:creationId xmlns:a16="http://schemas.microsoft.com/office/drawing/2014/main" id="{C3F7CBD2-B45A-E414-FB1A-248F818D33A5}"/>
                </a:ext>
              </a:extLst>
            </p:cNvPr>
            <p:cNvCxnSpPr>
              <a:cxnSpLocks noChangeShapeType="1"/>
              <a:stCxn id="59425" idx="3"/>
              <a:endCxn id="59398" idx="0"/>
            </p:cNvCxnSpPr>
            <p:nvPr/>
          </p:nvCxnSpPr>
          <p:spPr bwMode="auto">
            <a:xfrm flipH="1">
              <a:off x="3720" y="2008"/>
              <a:ext cx="464" cy="536"/>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427" name="AutoShape 35">
              <a:extLst>
                <a:ext uri="{FF2B5EF4-FFF2-40B4-BE49-F238E27FC236}">
                  <a16:creationId xmlns:a16="http://schemas.microsoft.com/office/drawing/2014/main" id="{E6104AA7-6372-9A6D-AF83-140288D1FE09}"/>
                </a:ext>
              </a:extLst>
            </p:cNvPr>
            <p:cNvCxnSpPr>
              <a:cxnSpLocks noChangeShapeType="1"/>
              <a:stCxn id="59399" idx="0"/>
              <a:endCxn id="59425" idx="5"/>
            </p:cNvCxnSpPr>
            <p:nvPr/>
          </p:nvCxnSpPr>
          <p:spPr bwMode="auto">
            <a:xfrm flipH="1" flipV="1">
              <a:off x="4456" y="2008"/>
              <a:ext cx="408" cy="536"/>
            </a:xfrm>
            <a:prstGeom prst="straightConnector1">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9428" name="Text Box 36">
              <a:extLst>
                <a:ext uri="{FF2B5EF4-FFF2-40B4-BE49-F238E27FC236}">
                  <a16:creationId xmlns:a16="http://schemas.microsoft.com/office/drawing/2014/main" id="{400EB332-5EF0-42D7-D170-452D5F3B0738}"/>
                </a:ext>
              </a:extLst>
            </p:cNvPr>
            <p:cNvSpPr txBox="1">
              <a:spLocks noChangeArrowheads="1"/>
            </p:cNvSpPr>
            <p:nvPr/>
          </p:nvSpPr>
          <p:spPr bwMode="auto">
            <a:xfrm>
              <a:off x="4608" y="2112"/>
              <a:ext cx="339"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400" b="1">
                  <a:latin typeface="Arial" panose="020B0604020202020204" pitchFamily="34" charset="0"/>
                </a:rPr>
                <a:t>OFF</a:t>
              </a:r>
            </a:p>
          </p:txBody>
        </p:sp>
        <p:sp>
          <p:nvSpPr>
            <p:cNvPr id="59429" name="Text Box 37">
              <a:extLst>
                <a:ext uri="{FF2B5EF4-FFF2-40B4-BE49-F238E27FC236}">
                  <a16:creationId xmlns:a16="http://schemas.microsoft.com/office/drawing/2014/main" id="{AA124A50-F324-6DD8-7D37-BAF1C05CFE58}"/>
                </a:ext>
              </a:extLst>
            </p:cNvPr>
            <p:cNvSpPr txBox="1">
              <a:spLocks noChangeArrowheads="1"/>
            </p:cNvSpPr>
            <p:nvPr/>
          </p:nvSpPr>
          <p:spPr bwMode="auto">
            <a:xfrm>
              <a:off x="3700" y="2112"/>
              <a:ext cx="284" cy="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400" b="1">
                  <a:latin typeface="Arial" panose="020B0604020202020204" pitchFamily="34" charset="0"/>
                </a:rPr>
                <a:t>ON</a:t>
              </a:r>
            </a:p>
          </p:txBody>
        </p:sp>
        <p:cxnSp>
          <p:nvCxnSpPr>
            <p:cNvPr id="59430" name="AutoShape 38">
              <a:extLst>
                <a:ext uri="{FF2B5EF4-FFF2-40B4-BE49-F238E27FC236}">
                  <a16:creationId xmlns:a16="http://schemas.microsoft.com/office/drawing/2014/main" id="{FF5D4808-FFE0-D501-29BF-0F30BAF9A3C5}"/>
                </a:ext>
              </a:extLst>
            </p:cNvPr>
            <p:cNvCxnSpPr>
              <a:cxnSpLocks noChangeShapeType="1"/>
              <a:stCxn id="59397" idx="0"/>
              <a:endCxn id="59397" idx="2"/>
            </p:cNvCxnSpPr>
            <p:nvPr/>
          </p:nvCxnSpPr>
          <p:spPr bwMode="auto">
            <a:xfrm>
              <a:off x="4320" y="2544"/>
              <a:ext cx="0" cy="144"/>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431" name="AutoShape 39">
              <a:extLst>
                <a:ext uri="{FF2B5EF4-FFF2-40B4-BE49-F238E27FC236}">
                  <a16:creationId xmlns:a16="http://schemas.microsoft.com/office/drawing/2014/main" id="{CF5E207E-0140-B58B-1200-310698A1BB1A}"/>
                </a:ext>
              </a:extLst>
            </p:cNvPr>
            <p:cNvCxnSpPr>
              <a:cxnSpLocks noChangeShapeType="1"/>
              <a:stCxn id="59397" idx="2"/>
              <a:endCxn id="59403" idx="2"/>
            </p:cNvCxnSpPr>
            <p:nvPr/>
          </p:nvCxnSpPr>
          <p:spPr bwMode="auto">
            <a:xfrm rot="16200000" flipH="1">
              <a:off x="4416" y="2592"/>
              <a:ext cx="240" cy="432"/>
            </a:xfrm>
            <a:prstGeom prst="curvedConnector2">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432" name="AutoShape 40">
              <a:extLst>
                <a:ext uri="{FF2B5EF4-FFF2-40B4-BE49-F238E27FC236}">
                  <a16:creationId xmlns:a16="http://schemas.microsoft.com/office/drawing/2014/main" id="{0897B226-7F9F-24A3-EA5F-7E5D093A77D2}"/>
                </a:ext>
              </a:extLst>
            </p:cNvPr>
            <p:cNvCxnSpPr>
              <a:cxnSpLocks noChangeShapeType="1"/>
              <a:stCxn id="59397" idx="2"/>
              <a:endCxn id="59401" idx="6"/>
            </p:cNvCxnSpPr>
            <p:nvPr/>
          </p:nvCxnSpPr>
          <p:spPr bwMode="auto">
            <a:xfrm rot="5400000">
              <a:off x="3864" y="2664"/>
              <a:ext cx="432" cy="480"/>
            </a:xfrm>
            <a:prstGeom prst="curvedConnector2">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9433" name="AutoShape 41">
              <a:extLst>
                <a:ext uri="{FF2B5EF4-FFF2-40B4-BE49-F238E27FC236}">
                  <a16:creationId xmlns:a16="http://schemas.microsoft.com/office/drawing/2014/main" id="{DDD03586-3722-6039-4FF1-F150377092E3}"/>
                </a:ext>
              </a:extLst>
            </p:cNvPr>
            <p:cNvCxnSpPr>
              <a:cxnSpLocks noChangeShapeType="1"/>
              <a:stCxn id="59425" idx="4"/>
              <a:endCxn id="59397" idx="0"/>
            </p:cNvCxnSpPr>
            <p:nvPr/>
          </p:nvCxnSpPr>
          <p:spPr bwMode="auto">
            <a:xfrm>
              <a:off x="4320" y="2064"/>
              <a:ext cx="0" cy="480"/>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9434" name="Text Box 42">
              <a:extLst>
                <a:ext uri="{FF2B5EF4-FFF2-40B4-BE49-F238E27FC236}">
                  <a16:creationId xmlns:a16="http://schemas.microsoft.com/office/drawing/2014/main" id="{21DF0AB3-C0E2-4A75-C4D9-74008D803A44}"/>
                </a:ext>
              </a:extLst>
            </p:cNvPr>
            <p:cNvSpPr txBox="1">
              <a:spLocks noChangeArrowheads="1"/>
            </p:cNvSpPr>
            <p:nvPr/>
          </p:nvSpPr>
          <p:spPr bwMode="auto">
            <a:xfrm>
              <a:off x="3936" y="2304"/>
              <a:ext cx="436" cy="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GB" altLang="en-US" sz="1200" b="1">
                  <a:latin typeface="Arial" panose="020B0604020202020204" pitchFamily="34" charset="0"/>
                </a:rPr>
                <a:t>RESET</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5FAF5-0FFF-26F8-33A9-D587617E13B5}"/>
              </a:ext>
            </a:extLst>
          </p:cNvPr>
          <p:cNvSpPr>
            <a:spLocks noGrp="1"/>
          </p:cNvSpPr>
          <p:nvPr>
            <p:ph type="title"/>
          </p:nvPr>
        </p:nvSpPr>
        <p:spPr>
          <a:xfrm>
            <a:off x="495299" y="-130175"/>
            <a:ext cx="11610975" cy="1325563"/>
          </a:xfrm>
        </p:spPr>
        <p:txBody>
          <a:bodyPr>
            <a:normAutofit/>
          </a:bodyPr>
          <a:lstStyle/>
          <a:p>
            <a:r>
              <a:rPr lang="en-US" dirty="0"/>
              <a:t>To design successful experiences for AR consider</a:t>
            </a:r>
          </a:p>
        </p:txBody>
      </p:sp>
      <p:sp>
        <p:nvSpPr>
          <p:cNvPr id="3" name="Content Placeholder 2">
            <a:extLst>
              <a:ext uri="{FF2B5EF4-FFF2-40B4-BE49-F238E27FC236}">
                <a16:creationId xmlns:a16="http://schemas.microsoft.com/office/drawing/2014/main" id="{152983C3-EF49-129A-FAA2-F280EDFD5209}"/>
              </a:ext>
            </a:extLst>
          </p:cNvPr>
          <p:cNvSpPr>
            <a:spLocks noGrp="1"/>
          </p:cNvSpPr>
          <p:nvPr>
            <p:ph idx="1"/>
          </p:nvPr>
        </p:nvSpPr>
        <p:spPr>
          <a:xfrm>
            <a:off x="285749" y="1263649"/>
            <a:ext cx="11687175" cy="4394201"/>
          </a:xfrm>
        </p:spPr>
        <p:txBody>
          <a:bodyPr vert="horz" lIns="91440" tIns="45720" rIns="91440" bIns="45720" rtlCol="0" anchor="t">
            <a:normAutofit fontScale="85000" lnSpcReduction="10000"/>
          </a:bodyPr>
          <a:lstStyle/>
          <a:p>
            <a:pPr algn="l">
              <a:buFont typeface="+mj-lt"/>
              <a:buAutoNum type="arabicPeriod"/>
            </a:pPr>
            <a:r>
              <a:rPr lang="en-IN" b="1" i="0" dirty="0">
                <a:solidFill>
                  <a:srgbClr val="2B2B2B"/>
                </a:solidFill>
                <a:effectLst/>
                <a:latin typeface="var(--font-serif)"/>
              </a:rPr>
              <a:t>Safety: </a:t>
            </a:r>
            <a:r>
              <a:rPr lang="en-IN" b="0" i="0" dirty="0">
                <a:solidFill>
                  <a:srgbClr val="2B2B2B"/>
                </a:solidFill>
                <a:effectLst/>
                <a:latin typeface="var(--font-serif)"/>
              </a:rPr>
              <a:t>Remember users’ real-world contexts; don’t distract/mislead them into danger.</a:t>
            </a:r>
          </a:p>
          <a:p>
            <a:pPr algn="l">
              <a:buFont typeface="+mj-lt"/>
              <a:buAutoNum type="arabicPeriod"/>
            </a:pPr>
            <a:r>
              <a:rPr lang="en-IN" b="1" i="0" dirty="0">
                <a:solidFill>
                  <a:srgbClr val="2B2B2B"/>
                </a:solidFill>
                <a:effectLst/>
                <a:latin typeface="var(--font-serif)"/>
              </a:rPr>
              <a:t>Overkill: </a:t>
            </a:r>
            <a:r>
              <a:rPr lang="en-IN" b="0" i="0" dirty="0">
                <a:solidFill>
                  <a:srgbClr val="2B2B2B"/>
                </a:solidFill>
                <a:effectLst/>
                <a:latin typeface="var(--font-serif)"/>
              </a:rPr>
              <a:t>Beware of drowning users’ senses with meaningless data; keep experiences </a:t>
            </a:r>
            <a:r>
              <a:rPr lang="en-IN" b="0" i="1" dirty="0">
                <a:solidFill>
                  <a:srgbClr val="2B2B2B"/>
                </a:solidFill>
                <a:effectLst/>
                <a:latin typeface="var(--font-serif)"/>
              </a:rPr>
              <a:t>contextualized</a:t>
            </a:r>
            <a:r>
              <a:rPr lang="en-IN" b="0" i="0" dirty="0">
                <a:solidFill>
                  <a:srgbClr val="2B2B2B"/>
                </a:solidFill>
                <a:effectLst/>
                <a:latin typeface="var(--font-serif)"/>
              </a:rPr>
              <a:t>.</a:t>
            </a:r>
          </a:p>
          <a:p>
            <a:pPr algn="l">
              <a:buFont typeface="+mj-lt"/>
              <a:buAutoNum type="arabicPeriod"/>
            </a:pPr>
            <a:r>
              <a:rPr lang="en-IN" b="1" i="0" dirty="0">
                <a:solidFill>
                  <a:srgbClr val="2B2B2B"/>
                </a:solidFill>
                <a:effectLst/>
                <a:latin typeface="var(--font-serif)"/>
              </a:rPr>
              <a:t>Environment: </a:t>
            </a:r>
            <a:r>
              <a:rPr lang="en-IN" b="0" i="0" dirty="0">
                <a:solidFill>
                  <a:srgbClr val="2B2B2B"/>
                </a:solidFill>
                <a:effectLst/>
                <a:latin typeface="var(--font-serif)"/>
              </a:rPr>
              <a:t>Unlike desktop experiences, AR happens </a:t>
            </a:r>
            <a:r>
              <a:rPr lang="en-IN" b="0" i="1" dirty="0">
                <a:solidFill>
                  <a:srgbClr val="2B2B2B"/>
                </a:solidFill>
                <a:effectLst/>
                <a:latin typeface="var(--font-serif)"/>
              </a:rPr>
              <a:t>anywhere</a:t>
            </a:r>
            <a:r>
              <a:rPr lang="en-IN" b="0" i="0" dirty="0">
                <a:solidFill>
                  <a:srgbClr val="2B2B2B"/>
                </a:solidFill>
                <a:effectLst/>
                <a:latin typeface="var(--font-serif)"/>
              </a:rPr>
              <a:t>. So, the aim is primarily for users’ contexts regarding whether they’re outdoors/indoors and moving/static. </a:t>
            </a:r>
          </a:p>
          <a:p>
            <a:pPr marL="914400" lvl="1" indent="-457200">
              <a:buFont typeface="+mj-lt"/>
              <a:buAutoNum type="alphaLcPeriod"/>
            </a:pPr>
            <a:r>
              <a:rPr lang="en-IN" b="1" i="0" dirty="0">
                <a:solidFill>
                  <a:srgbClr val="2B2B2B"/>
                </a:solidFill>
                <a:effectLst/>
                <a:latin typeface="var(--font-serif)"/>
              </a:rPr>
              <a:t>Public: </a:t>
            </a:r>
            <a:r>
              <a:rPr lang="en-IN" b="0" i="0" dirty="0">
                <a:solidFill>
                  <a:srgbClr val="2B2B2B"/>
                </a:solidFill>
                <a:effectLst/>
                <a:latin typeface="var(--font-serif)"/>
              </a:rPr>
              <a:t>Interacting with software, using the entire body</a:t>
            </a:r>
          </a:p>
          <a:p>
            <a:pPr marL="914400" lvl="1" indent="-457200">
              <a:buFont typeface="+mj-lt"/>
              <a:buAutoNum type="alphaLcPeriod"/>
            </a:pPr>
            <a:r>
              <a:rPr lang="en-IN" b="1" i="0" dirty="0">
                <a:solidFill>
                  <a:srgbClr val="2B2B2B"/>
                </a:solidFill>
                <a:effectLst/>
                <a:latin typeface="var(--font-serif)"/>
              </a:rPr>
              <a:t>Personal: </a:t>
            </a:r>
            <a:r>
              <a:rPr lang="en-IN" b="0" i="0" dirty="0">
                <a:solidFill>
                  <a:srgbClr val="2B2B2B"/>
                </a:solidFill>
                <a:effectLst/>
                <a:latin typeface="var(--font-serif)"/>
              </a:rPr>
              <a:t>Using smartphones in public spaces</a:t>
            </a:r>
          </a:p>
          <a:p>
            <a:pPr marL="914400" lvl="1" indent="-457200">
              <a:buFont typeface="+mj-lt"/>
              <a:buAutoNum type="alphaLcPeriod"/>
            </a:pPr>
            <a:r>
              <a:rPr lang="en-IN" b="1" i="0" dirty="0">
                <a:solidFill>
                  <a:srgbClr val="2B2B2B"/>
                </a:solidFill>
                <a:effectLst/>
                <a:latin typeface="var(--font-serif)"/>
              </a:rPr>
              <a:t>Intimate: </a:t>
            </a:r>
            <a:r>
              <a:rPr lang="en-IN" b="0" i="0" dirty="0">
                <a:solidFill>
                  <a:srgbClr val="2B2B2B"/>
                </a:solidFill>
                <a:effectLst/>
                <a:latin typeface="var(--font-serif)"/>
              </a:rPr>
              <a:t>Sitting, using a desktop</a:t>
            </a:r>
            <a:r>
              <a:rPr lang="en-IN" dirty="0">
                <a:solidFill>
                  <a:srgbClr val="2B2B2B"/>
                </a:solidFill>
                <a:latin typeface="var(--font-serif)"/>
              </a:rPr>
              <a:t>   </a:t>
            </a:r>
            <a:endParaRPr lang="en-IN" b="0" i="0" dirty="0">
              <a:solidFill>
                <a:srgbClr val="2B2B2B"/>
              </a:solidFill>
              <a:effectLst/>
              <a:latin typeface="var(--font-serif)"/>
            </a:endParaRPr>
          </a:p>
          <a:p>
            <a:pPr marL="914400" lvl="1" indent="-457200">
              <a:buFont typeface="+mj-lt"/>
              <a:buAutoNum type="alphaLcPeriod"/>
            </a:pPr>
            <a:r>
              <a:rPr lang="en-IN" b="1" i="0" dirty="0">
                <a:solidFill>
                  <a:srgbClr val="2B2B2B"/>
                </a:solidFill>
                <a:effectLst/>
                <a:latin typeface="var(--font-serif)"/>
              </a:rPr>
              <a:t>Private: </a:t>
            </a:r>
            <a:r>
              <a:rPr lang="en-IN" b="0" i="0" dirty="0">
                <a:solidFill>
                  <a:srgbClr val="2B2B2B"/>
                </a:solidFill>
                <a:effectLst/>
                <a:latin typeface="var(--font-serif)"/>
              </a:rPr>
              <a:t>Using a wearable</a:t>
            </a:r>
          </a:p>
          <a:p>
            <a:pPr algn="l">
              <a:buFont typeface="+mj-lt"/>
              <a:buAutoNum type="arabicPeriod"/>
            </a:pPr>
            <a:r>
              <a:rPr lang="en-IN" b="1" i="0" dirty="0">
                <a:solidFill>
                  <a:srgbClr val="2B2B2B"/>
                </a:solidFill>
                <a:effectLst/>
                <a:latin typeface="var(--font-serif)"/>
              </a:rPr>
              <a:t>Comfort: </a:t>
            </a:r>
            <a:r>
              <a:rPr lang="en-IN" b="0" i="0" dirty="0">
                <a:solidFill>
                  <a:srgbClr val="2B2B2B"/>
                </a:solidFill>
                <a:effectLst/>
                <a:latin typeface="var(--font-serif)"/>
              </a:rPr>
              <a:t>Make comfortable designs to prevent physical strains and reduce cognitive load.</a:t>
            </a:r>
          </a:p>
          <a:p>
            <a:pPr algn="l">
              <a:buFont typeface="+mj-lt"/>
              <a:buAutoNum type="arabicPeriod"/>
            </a:pPr>
            <a:r>
              <a:rPr lang="en-IN" b="1" i="0" dirty="0">
                <a:solidFill>
                  <a:srgbClr val="2B2B2B"/>
                </a:solidFill>
                <a:effectLst/>
                <a:latin typeface="var(--font-serif)"/>
              </a:rPr>
              <a:t>Security: </a:t>
            </a:r>
            <a:r>
              <a:rPr lang="en-IN" b="0" i="0" dirty="0">
                <a:solidFill>
                  <a:srgbClr val="2B2B2B"/>
                </a:solidFill>
                <a:effectLst/>
                <a:latin typeface="var(--font-serif)"/>
              </a:rPr>
              <a:t>AR data is rich, so design to ensure users’ data is </a:t>
            </a:r>
            <a:r>
              <a:rPr lang="en-IN" b="0" i="1" dirty="0">
                <a:solidFill>
                  <a:srgbClr val="2B2B2B"/>
                </a:solidFill>
                <a:effectLst/>
                <a:latin typeface="var(--font-serif)"/>
              </a:rPr>
              <a:t>secure</a:t>
            </a:r>
            <a:r>
              <a:rPr lang="en-IN" b="0" i="0" dirty="0">
                <a:solidFill>
                  <a:srgbClr val="2B2B2B"/>
                </a:solidFill>
                <a:effectLst/>
                <a:latin typeface="var(--font-serif)"/>
              </a:rPr>
              <a:t>.</a:t>
            </a:r>
          </a:p>
          <a:p>
            <a:endParaRPr lang="en-US" dirty="0"/>
          </a:p>
        </p:txBody>
      </p:sp>
      <p:sp>
        <p:nvSpPr>
          <p:cNvPr id="4" name="Title 1">
            <a:extLst>
              <a:ext uri="{FF2B5EF4-FFF2-40B4-BE49-F238E27FC236}">
                <a16:creationId xmlns:a16="http://schemas.microsoft.com/office/drawing/2014/main" id="{5B277F1B-55EF-51C5-1CDC-7D5B9C46305A}"/>
              </a:ext>
            </a:extLst>
          </p:cNvPr>
          <p:cNvSpPr txBox="1">
            <a:spLocks/>
          </p:cNvSpPr>
          <p:nvPr/>
        </p:nvSpPr>
        <p:spPr>
          <a:xfrm>
            <a:off x="190500" y="5745161"/>
            <a:ext cx="11915774" cy="1325563"/>
          </a:xfrm>
          <a:prstGeom prst="rect">
            <a:avLst/>
          </a:prstGeom>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Applications of Augmented Reality: Gaming, </a:t>
            </a:r>
            <a:r>
              <a:rPr lang="en-US" dirty="0" err="1"/>
              <a:t>Education,Tourism</a:t>
            </a:r>
            <a:r>
              <a:rPr lang="en-US" dirty="0"/>
              <a:t>, Marketing, Navigation, Healthcare, Architecture and Design</a:t>
            </a:r>
            <a:br>
              <a:rPr lang="en-US" dirty="0"/>
            </a:br>
            <a:endParaRPr lang="en-US" dirty="0"/>
          </a:p>
        </p:txBody>
      </p:sp>
    </p:spTree>
    <p:extLst>
      <p:ext uri="{BB962C8B-B14F-4D97-AF65-F5344CB8AC3E}">
        <p14:creationId xmlns:p14="http://schemas.microsoft.com/office/powerpoint/2010/main" val="33199647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152B97DC-0D32-9572-B450-34B1C6440D32}"/>
              </a:ext>
            </a:extLst>
          </p:cNvPr>
          <p:cNvSpPr>
            <a:spLocks noGrp="1" noChangeArrowheads="1"/>
          </p:cNvSpPr>
          <p:nvPr>
            <p:ph type="title"/>
          </p:nvPr>
        </p:nvSpPr>
        <p:spPr/>
        <p:txBody>
          <a:bodyPr/>
          <a:lstStyle/>
          <a:p>
            <a:r>
              <a:rPr lang="en-US" altLang="en-US" sz="3200" b="1"/>
              <a:t>JSD diagrams</a:t>
            </a:r>
            <a:endParaRPr lang="en-GB" altLang="en-US" sz="3200" b="1"/>
          </a:p>
        </p:txBody>
      </p:sp>
      <p:sp>
        <p:nvSpPr>
          <p:cNvPr id="9219" name="Rectangle 3">
            <a:extLst>
              <a:ext uri="{FF2B5EF4-FFF2-40B4-BE49-F238E27FC236}">
                <a16:creationId xmlns:a16="http://schemas.microsoft.com/office/drawing/2014/main" id="{4CBD6B5F-F9FC-E83F-686C-465334EF8E97}"/>
              </a:ext>
            </a:extLst>
          </p:cNvPr>
          <p:cNvSpPr>
            <a:spLocks noGrp="1" noChangeArrowheads="1"/>
          </p:cNvSpPr>
          <p:nvPr>
            <p:ph type="body" idx="1"/>
          </p:nvPr>
        </p:nvSpPr>
        <p:spPr/>
        <p:txBody>
          <a:bodyPr/>
          <a:lstStyle/>
          <a:p>
            <a:pPr>
              <a:spcBef>
                <a:spcPct val="50000"/>
              </a:spcBef>
            </a:pPr>
            <a:r>
              <a:rPr lang="en-US" altLang="en-US" sz="2400"/>
              <a:t>for tree structured dialogues</a:t>
            </a:r>
          </a:p>
          <a:p>
            <a:pPr lvl="1">
              <a:spcBef>
                <a:spcPct val="50000"/>
              </a:spcBef>
            </a:pPr>
            <a:r>
              <a:rPr lang="en-US" altLang="en-US" sz="2000"/>
              <a:t>less expressive</a:t>
            </a:r>
          </a:p>
          <a:p>
            <a:pPr lvl="1">
              <a:spcBef>
                <a:spcPct val="50000"/>
              </a:spcBef>
            </a:pPr>
            <a:r>
              <a:rPr lang="en-US" altLang="en-US" sz="2000"/>
              <a:t>greater clarity</a:t>
            </a:r>
            <a:endParaRPr lang="en-GB" altLang="en-US" sz="2000"/>
          </a:p>
        </p:txBody>
      </p:sp>
      <p:grpSp>
        <p:nvGrpSpPr>
          <p:cNvPr id="9220" name="Group 4">
            <a:extLst>
              <a:ext uri="{FF2B5EF4-FFF2-40B4-BE49-F238E27FC236}">
                <a16:creationId xmlns:a16="http://schemas.microsoft.com/office/drawing/2014/main" id="{997F952B-3E85-DE60-A6D2-56B6B7A87B72}"/>
              </a:ext>
            </a:extLst>
          </p:cNvPr>
          <p:cNvGrpSpPr>
            <a:grpSpLocks/>
          </p:cNvGrpSpPr>
          <p:nvPr/>
        </p:nvGrpSpPr>
        <p:grpSpPr bwMode="auto">
          <a:xfrm>
            <a:off x="4419600" y="2743200"/>
            <a:ext cx="5867400" cy="3657600"/>
            <a:chOff x="1632" y="1632"/>
            <a:chExt cx="3696" cy="2304"/>
          </a:xfrm>
        </p:grpSpPr>
        <p:sp>
          <p:nvSpPr>
            <p:cNvPr id="9221" name="Rectangle 5">
              <a:extLst>
                <a:ext uri="{FF2B5EF4-FFF2-40B4-BE49-F238E27FC236}">
                  <a16:creationId xmlns:a16="http://schemas.microsoft.com/office/drawing/2014/main" id="{2DE48796-4E72-F18B-CF78-A4FE34A7F7CC}"/>
                </a:ext>
              </a:extLst>
            </p:cNvPr>
            <p:cNvSpPr>
              <a:spLocks noChangeArrowheads="1"/>
            </p:cNvSpPr>
            <p:nvPr/>
          </p:nvSpPr>
          <p:spPr bwMode="auto">
            <a:xfrm>
              <a:off x="3120" y="2544"/>
              <a:ext cx="720" cy="48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400">
                  <a:latin typeface="Times New Roman" panose="02020603050405020304" pitchFamily="18" charset="0"/>
                </a:rPr>
                <a:t>transaction</a:t>
              </a:r>
            </a:p>
          </p:txBody>
        </p:sp>
        <p:sp>
          <p:nvSpPr>
            <p:cNvPr id="9222" name="Rectangle 6">
              <a:extLst>
                <a:ext uri="{FF2B5EF4-FFF2-40B4-BE49-F238E27FC236}">
                  <a16:creationId xmlns:a16="http://schemas.microsoft.com/office/drawing/2014/main" id="{4DDAD791-6D54-4DAA-9F99-8FDB7414A746}"/>
                </a:ext>
              </a:extLst>
            </p:cNvPr>
            <p:cNvSpPr>
              <a:spLocks noChangeArrowheads="1"/>
            </p:cNvSpPr>
            <p:nvPr/>
          </p:nvSpPr>
          <p:spPr bwMode="auto">
            <a:xfrm>
              <a:off x="1632" y="2544"/>
              <a:ext cx="720" cy="48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400">
                  <a:latin typeface="Times New Roman" panose="02020603050405020304" pitchFamily="18" charset="0"/>
                </a:rPr>
                <a:t>login</a:t>
              </a:r>
            </a:p>
          </p:txBody>
        </p:sp>
        <p:sp>
          <p:nvSpPr>
            <p:cNvPr id="9223" name="Rectangle 7">
              <a:extLst>
                <a:ext uri="{FF2B5EF4-FFF2-40B4-BE49-F238E27FC236}">
                  <a16:creationId xmlns:a16="http://schemas.microsoft.com/office/drawing/2014/main" id="{A265EBEF-765F-6BE8-F3E5-C1D17F154845}"/>
                </a:ext>
              </a:extLst>
            </p:cNvPr>
            <p:cNvSpPr>
              <a:spLocks noChangeArrowheads="1"/>
            </p:cNvSpPr>
            <p:nvPr/>
          </p:nvSpPr>
          <p:spPr bwMode="auto">
            <a:xfrm>
              <a:off x="1632" y="3456"/>
              <a:ext cx="720" cy="48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400">
                  <a:latin typeface="Times New Roman" panose="02020603050405020304" pitchFamily="18" charset="0"/>
                </a:rPr>
                <a:t>add</a:t>
              </a:r>
              <a:br>
                <a:rPr lang="en-GB" altLang="en-US" sz="1400">
                  <a:latin typeface="Times New Roman" panose="02020603050405020304" pitchFamily="18" charset="0"/>
                </a:rPr>
              </a:br>
              <a:r>
                <a:rPr lang="en-GB" altLang="en-US" sz="1400">
                  <a:latin typeface="Times New Roman" panose="02020603050405020304" pitchFamily="18" charset="0"/>
                </a:rPr>
                <a:t>employee</a:t>
              </a:r>
              <a:br>
                <a:rPr lang="en-GB" altLang="en-US" sz="1400">
                  <a:latin typeface="Times New Roman" panose="02020603050405020304" pitchFamily="18" charset="0"/>
                </a:rPr>
              </a:br>
              <a:r>
                <a:rPr lang="en-GB" altLang="en-US" sz="1400">
                  <a:latin typeface="Times New Roman" panose="02020603050405020304" pitchFamily="18" charset="0"/>
                </a:rPr>
                <a:t>record</a:t>
              </a:r>
            </a:p>
          </p:txBody>
        </p:sp>
        <p:sp>
          <p:nvSpPr>
            <p:cNvPr id="9224" name="Rectangle 8">
              <a:extLst>
                <a:ext uri="{FF2B5EF4-FFF2-40B4-BE49-F238E27FC236}">
                  <a16:creationId xmlns:a16="http://schemas.microsoft.com/office/drawing/2014/main" id="{5B99192E-535E-056D-8372-3C61CBC8089F}"/>
                </a:ext>
              </a:extLst>
            </p:cNvPr>
            <p:cNvSpPr>
              <a:spLocks noChangeArrowheads="1"/>
            </p:cNvSpPr>
            <p:nvPr/>
          </p:nvSpPr>
          <p:spPr bwMode="auto">
            <a:xfrm>
              <a:off x="2640" y="3456"/>
              <a:ext cx="720" cy="48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400">
                  <a:latin typeface="Times New Roman" panose="02020603050405020304" pitchFamily="18" charset="0"/>
                </a:rPr>
                <a:t>change</a:t>
              </a:r>
              <a:br>
                <a:rPr lang="en-GB" altLang="en-US" sz="1400">
                  <a:latin typeface="Times New Roman" panose="02020603050405020304" pitchFamily="18" charset="0"/>
                </a:rPr>
              </a:br>
              <a:r>
                <a:rPr lang="en-GB" altLang="en-US" sz="1400">
                  <a:latin typeface="Times New Roman" panose="02020603050405020304" pitchFamily="18" charset="0"/>
                </a:rPr>
                <a:t>employee</a:t>
              </a:r>
              <a:br>
                <a:rPr lang="en-GB" altLang="en-US" sz="1400">
                  <a:latin typeface="Times New Roman" panose="02020603050405020304" pitchFamily="18" charset="0"/>
                </a:rPr>
              </a:br>
              <a:r>
                <a:rPr lang="en-GB" altLang="en-US" sz="1400">
                  <a:latin typeface="Times New Roman" panose="02020603050405020304" pitchFamily="18" charset="0"/>
                </a:rPr>
                <a:t>record</a:t>
              </a:r>
            </a:p>
          </p:txBody>
        </p:sp>
        <p:sp>
          <p:nvSpPr>
            <p:cNvPr id="9225" name="Rectangle 9">
              <a:extLst>
                <a:ext uri="{FF2B5EF4-FFF2-40B4-BE49-F238E27FC236}">
                  <a16:creationId xmlns:a16="http://schemas.microsoft.com/office/drawing/2014/main" id="{E3CCBFD1-E8FA-85DF-C0AE-1BA2F5B02CB7}"/>
                </a:ext>
              </a:extLst>
            </p:cNvPr>
            <p:cNvSpPr>
              <a:spLocks noChangeArrowheads="1"/>
            </p:cNvSpPr>
            <p:nvPr/>
          </p:nvSpPr>
          <p:spPr bwMode="auto">
            <a:xfrm>
              <a:off x="3600" y="3456"/>
              <a:ext cx="720" cy="48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400">
                  <a:latin typeface="Times New Roman" panose="02020603050405020304" pitchFamily="18" charset="0"/>
                </a:rPr>
                <a:t>display</a:t>
              </a:r>
              <a:br>
                <a:rPr lang="en-GB" altLang="en-US" sz="1400">
                  <a:latin typeface="Times New Roman" panose="02020603050405020304" pitchFamily="18" charset="0"/>
                </a:rPr>
              </a:br>
              <a:r>
                <a:rPr lang="en-GB" altLang="en-US" sz="1400">
                  <a:latin typeface="Times New Roman" panose="02020603050405020304" pitchFamily="18" charset="0"/>
                </a:rPr>
                <a:t>employee</a:t>
              </a:r>
              <a:br>
                <a:rPr lang="en-GB" altLang="en-US" sz="1400">
                  <a:latin typeface="Times New Roman" panose="02020603050405020304" pitchFamily="18" charset="0"/>
                </a:rPr>
              </a:br>
              <a:r>
                <a:rPr lang="en-GB" altLang="en-US" sz="1400">
                  <a:latin typeface="Times New Roman" panose="02020603050405020304" pitchFamily="18" charset="0"/>
                </a:rPr>
                <a:t>record</a:t>
              </a:r>
            </a:p>
          </p:txBody>
        </p:sp>
        <p:sp>
          <p:nvSpPr>
            <p:cNvPr id="9226" name="Rectangle 10">
              <a:extLst>
                <a:ext uri="{FF2B5EF4-FFF2-40B4-BE49-F238E27FC236}">
                  <a16:creationId xmlns:a16="http://schemas.microsoft.com/office/drawing/2014/main" id="{F89B2AB5-7C9D-A196-E452-4BD620090569}"/>
                </a:ext>
              </a:extLst>
            </p:cNvPr>
            <p:cNvSpPr>
              <a:spLocks noChangeArrowheads="1"/>
            </p:cNvSpPr>
            <p:nvPr/>
          </p:nvSpPr>
          <p:spPr bwMode="auto">
            <a:xfrm>
              <a:off x="4560" y="2544"/>
              <a:ext cx="720" cy="48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400">
                  <a:latin typeface="Times New Roman" panose="02020603050405020304" pitchFamily="18" charset="0"/>
                </a:rPr>
                <a:t>logout</a:t>
              </a:r>
            </a:p>
          </p:txBody>
        </p:sp>
        <p:sp>
          <p:nvSpPr>
            <p:cNvPr id="9227" name="Rectangle 11">
              <a:extLst>
                <a:ext uri="{FF2B5EF4-FFF2-40B4-BE49-F238E27FC236}">
                  <a16:creationId xmlns:a16="http://schemas.microsoft.com/office/drawing/2014/main" id="{44421514-1C3D-EE76-0630-1FD266393E8A}"/>
                </a:ext>
              </a:extLst>
            </p:cNvPr>
            <p:cNvSpPr>
              <a:spLocks noChangeArrowheads="1"/>
            </p:cNvSpPr>
            <p:nvPr/>
          </p:nvSpPr>
          <p:spPr bwMode="auto">
            <a:xfrm>
              <a:off x="3120" y="1632"/>
              <a:ext cx="720" cy="48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400">
                  <a:latin typeface="Times New Roman" panose="02020603050405020304" pitchFamily="18" charset="0"/>
                </a:rPr>
                <a:t>Personnel</a:t>
              </a:r>
              <a:br>
                <a:rPr lang="en-GB" altLang="en-US" sz="1400">
                  <a:latin typeface="Times New Roman" panose="02020603050405020304" pitchFamily="18" charset="0"/>
                </a:rPr>
              </a:br>
              <a:r>
                <a:rPr lang="en-GB" altLang="en-US" sz="1400">
                  <a:latin typeface="Times New Roman" panose="02020603050405020304" pitchFamily="18" charset="0"/>
                </a:rPr>
                <a:t>Record</a:t>
              </a:r>
              <a:br>
                <a:rPr lang="en-GB" altLang="en-US" sz="1400">
                  <a:latin typeface="Times New Roman" panose="02020603050405020304" pitchFamily="18" charset="0"/>
                </a:rPr>
              </a:br>
              <a:r>
                <a:rPr lang="en-GB" altLang="en-US" sz="1400">
                  <a:latin typeface="Times New Roman" panose="02020603050405020304" pitchFamily="18" charset="0"/>
                </a:rPr>
                <a:t>System</a:t>
              </a:r>
            </a:p>
          </p:txBody>
        </p:sp>
        <p:sp>
          <p:nvSpPr>
            <p:cNvPr id="9228" name="Oval 12">
              <a:extLst>
                <a:ext uri="{FF2B5EF4-FFF2-40B4-BE49-F238E27FC236}">
                  <a16:creationId xmlns:a16="http://schemas.microsoft.com/office/drawing/2014/main" id="{3666ECCF-203F-7805-2069-3BFEC5AC13FA}"/>
                </a:ext>
              </a:extLst>
            </p:cNvPr>
            <p:cNvSpPr>
              <a:spLocks noChangeArrowheads="1"/>
            </p:cNvSpPr>
            <p:nvPr/>
          </p:nvSpPr>
          <p:spPr bwMode="auto">
            <a:xfrm>
              <a:off x="2208" y="3504"/>
              <a:ext cx="48" cy="48"/>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229" name="Oval 13">
              <a:extLst>
                <a:ext uri="{FF2B5EF4-FFF2-40B4-BE49-F238E27FC236}">
                  <a16:creationId xmlns:a16="http://schemas.microsoft.com/office/drawing/2014/main" id="{81721DFE-BAE2-C02E-0E5C-5DBF7ADEA5B2}"/>
                </a:ext>
              </a:extLst>
            </p:cNvPr>
            <p:cNvSpPr>
              <a:spLocks noChangeArrowheads="1"/>
            </p:cNvSpPr>
            <p:nvPr/>
          </p:nvSpPr>
          <p:spPr bwMode="auto">
            <a:xfrm>
              <a:off x="3264" y="3504"/>
              <a:ext cx="48" cy="48"/>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230" name="Oval 14">
              <a:extLst>
                <a:ext uri="{FF2B5EF4-FFF2-40B4-BE49-F238E27FC236}">
                  <a16:creationId xmlns:a16="http://schemas.microsoft.com/office/drawing/2014/main" id="{DF03554C-1A4F-C099-D5D8-AF8BB0344AF7}"/>
                </a:ext>
              </a:extLst>
            </p:cNvPr>
            <p:cNvSpPr>
              <a:spLocks noChangeArrowheads="1"/>
            </p:cNvSpPr>
            <p:nvPr/>
          </p:nvSpPr>
          <p:spPr bwMode="auto">
            <a:xfrm>
              <a:off x="4224" y="3504"/>
              <a:ext cx="48" cy="48"/>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9231" name="Group 15">
              <a:extLst>
                <a:ext uri="{FF2B5EF4-FFF2-40B4-BE49-F238E27FC236}">
                  <a16:creationId xmlns:a16="http://schemas.microsoft.com/office/drawing/2014/main" id="{BE6732DC-154C-0E1E-5721-760E08C1B98D}"/>
                </a:ext>
              </a:extLst>
            </p:cNvPr>
            <p:cNvGrpSpPr>
              <a:grpSpLocks/>
            </p:cNvGrpSpPr>
            <p:nvPr/>
          </p:nvGrpSpPr>
          <p:grpSpPr bwMode="auto">
            <a:xfrm>
              <a:off x="4608" y="3456"/>
              <a:ext cx="720" cy="480"/>
              <a:chOff x="4272" y="1296"/>
              <a:chExt cx="720" cy="480"/>
            </a:xfrm>
          </p:grpSpPr>
          <p:sp>
            <p:nvSpPr>
              <p:cNvPr id="9232" name="Rectangle 16">
                <a:extLst>
                  <a:ext uri="{FF2B5EF4-FFF2-40B4-BE49-F238E27FC236}">
                    <a16:creationId xmlns:a16="http://schemas.microsoft.com/office/drawing/2014/main" id="{9CE74EDE-902E-72CA-4941-865E122E266C}"/>
                  </a:ext>
                </a:extLst>
              </p:cNvPr>
              <p:cNvSpPr>
                <a:spLocks noChangeArrowheads="1"/>
              </p:cNvSpPr>
              <p:nvPr/>
            </p:nvSpPr>
            <p:spPr bwMode="auto">
              <a:xfrm>
                <a:off x="4272" y="1296"/>
                <a:ext cx="720" cy="48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400">
                    <a:latin typeface="Times New Roman" panose="02020603050405020304" pitchFamily="18" charset="0"/>
                  </a:rPr>
                  <a:t>delete</a:t>
                </a:r>
                <a:br>
                  <a:rPr lang="en-GB" altLang="en-US" sz="1400">
                    <a:latin typeface="Times New Roman" panose="02020603050405020304" pitchFamily="18" charset="0"/>
                  </a:rPr>
                </a:br>
                <a:r>
                  <a:rPr lang="en-GB" altLang="en-US" sz="1400">
                    <a:latin typeface="Times New Roman" panose="02020603050405020304" pitchFamily="18" charset="0"/>
                  </a:rPr>
                  <a:t>employee</a:t>
                </a:r>
                <a:br>
                  <a:rPr lang="en-GB" altLang="en-US" sz="1400">
                    <a:latin typeface="Times New Roman" panose="02020603050405020304" pitchFamily="18" charset="0"/>
                  </a:rPr>
                </a:br>
                <a:r>
                  <a:rPr lang="en-GB" altLang="en-US" sz="1400">
                    <a:latin typeface="Times New Roman" panose="02020603050405020304" pitchFamily="18" charset="0"/>
                  </a:rPr>
                  <a:t>record</a:t>
                </a:r>
              </a:p>
            </p:txBody>
          </p:sp>
          <p:sp>
            <p:nvSpPr>
              <p:cNvPr id="9233" name="Oval 17">
                <a:extLst>
                  <a:ext uri="{FF2B5EF4-FFF2-40B4-BE49-F238E27FC236}">
                    <a16:creationId xmlns:a16="http://schemas.microsoft.com/office/drawing/2014/main" id="{99D9FFB5-6062-0E9A-AE16-3CB65692B921}"/>
                  </a:ext>
                </a:extLst>
              </p:cNvPr>
              <p:cNvSpPr>
                <a:spLocks noChangeArrowheads="1"/>
              </p:cNvSpPr>
              <p:nvPr/>
            </p:nvSpPr>
            <p:spPr bwMode="auto">
              <a:xfrm>
                <a:off x="4896" y="1344"/>
                <a:ext cx="48" cy="48"/>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9234" name="Text Box 18">
              <a:extLst>
                <a:ext uri="{FF2B5EF4-FFF2-40B4-BE49-F238E27FC236}">
                  <a16:creationId xmlns:a16="http://schemas.microsoft.com/office/drawing/2014/main" id="{36E4C2C6-3256-5C76-ADBB-B43681D27676}"/>
                </a:ext>
              </a:extLst>
            </p:cNvPr>
            <p:cNvSpPr txBox="1">
              <a:spLocks noChangeArrowheads="1"/>
            </p:cNvSpPr>
            <p:nvPr/>
          </p:nvSpPr>
          <p:spPr bwMode="auto">
            <a:xfrm>
              <a:off x="3676" y="2544"/>
              <a:ext cx="260"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GB" altLang="en-US"/>
                <a:t>*</a:t>
              </a:r>
            </a:p>
          </p:txBody>
        </p:sp>
        <p:cxnSp>
          <p:nvCxnSpPr>
            <p:cNvPr id="9235" name="AutoShape 19">
              <a:extLst>
                <a:ext uri="{FF2B5EF4-FFF2-40B4-BE49-F238E27FC236}">
                  <a16:creationId xmlns:a16="http://schemas.microsoft.com/office/drawing/2014/main" id="{96CC400B-0510-1125-BC58-1A98AF3846D7}"/>
                </a:ext>
              </a:extLst>
            </p:cNvPr>
            <p:cNvCxnSpPr>
              <a:cxnSpLocks noChangeShapeType="1"/>
              <a:stCxn id="9227" idx="2"/>
              <a:endCxn id="9221" idx="0"/>
            </p:cNvCxnSpPr>
            <p:nvPr/>
          </p:nvCxnSpPr>
          <p:spPr bwMode="auto">
            <a:xfrm>
              <a:off x="3480" y="2112"/>
              <a:ext cx="0" cy="43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36" name="AutoShape 20">
              <a:extLst>
                <a:ext uri="{FF2B5EF4-FFF2-40B4-BE49-F238E27FC236}">
                  <a16:creationId xmlns:a16="http://schemas.microsoft.com/office/drawing/2014/main" id="{FAC27ACB-FC0E-3DEA-A10E-31957A63A660}"/>
                </a:ext>
              </a:extLst>
            </p:cNvPr>
            <p:cNvCxnSpPr>
              <a:cxnSpLocks noChangeShapeType="1"/>
              <a:stCxn id="9227" idx="2"/>
              <a:endCxn id="9222" idx="0"/>
            </p:cNvCxnSpPr>
            <p:nvPr/>
          </p:nvCxnSpPr>
          <p:spPr bwMode="auto">
            <a:xfrm rot="5400000">
              <a:off x="2520" y="1584"/>
              <a:ext cx="432" cy="1488"/>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37" name="AutoShape 21">
              <a:extLst>
                <a:ext uri="{FF2B5EF4-FFF2-40B4-BE49-F238E27FC236}">
                  <a16:creationId xmlns:a16="http://schemas.microsoft.com/office/drawing/2014/main" id="{3A6CCF4C-7FB3-8E5C-E557-90CF4A0932C8}"/>
                </a:ext>
              </a:extLst>
            </p:cNvPr>
            <p:cNvCxnSpPr>
              <a:cxnSpLocks noChangeShapeType="1"/>
              <a:stCxn id="9227" idx="2"/>
              <a:endCxn id="9226" idx="0"/>
            </p:cNvCxnSpPr>
            <p:nvPr/>
          </p:nvCxnSpPr>
          <p:spPr bwMode="auto">
            <a:xfrm rot="16200000" flipH="1">
              <a:off x="3984" y="1608"/>
              <a:ext cx="432" cy="1440"/>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38" name="AutoShape 22">
              <a:extLst>
                <a:ext uri="{FF2B5EF4-FFF2-40B4-BE49-F238E27FC236}">
                  <a16:creationId xmlns:a16="http://schemas.microsoft.com/office/drawing/2014/main" id="{6BB20FF8-10D9-83BD-350F-798A4A0C5356}"/>
                </a:ext>
              </a:extLst>
            </p:cNvPr>
            <p:cNvCxnSpPr>
              <a:cxnSpLocks noChangeShapeType="1"/>
              <a:stCxn id="9221" idx="2"/>
              <a:endCxn id="9223" idx="0"/>
            </p:cNvCxnSpPr>
            <p:nvPr/>
          </p:nvCxnSpPr>
          <p:spPr bwMode="auto">
            <a:xfrm rot="5400000">
              <a:off x="2520" y="2496"/>
              <a:ext cx="432" cy="1488"/>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39" name="AutoShape 23">
              <a:extLst>
                <a:ext uri="{FF2B5EF4-FFF2-40B4-BE49-F238E27FC236}">
                  <a16:creationId xmlns:a16="http://schemas.microsoft.com/office/drawing/2014/main" id="{99DF3DA6-F0CD-A022-2860-61BC5BE90342}"/>
                </a:ext>
              </a:extLst>
            </p:cNvPr>
            <p:cNvCxnSpPr>
              <a:cxnSpLocks noChangeShapeType="1"/>
              <a:stCxn id="9221" idx="2"/>
              <a:endCxn id="9224" idx="0"/>
            </p:cNvCxnSpPr>
            <p:nvPr/>
          </p:nvCxnSpPr>
          <p:spPr bwMode="auto">
            <a:xfrm rot="5400000">
              <a:off x="3024" y="3000"/>
              <a:ext cx="432" cy="480"/>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40" name="AutoShape 24">
              <a:extLst>
                <a:ext uri="{FF2B5EF4-FFF2-40B4-BE49-F238E27FC236}">
                  <a16:creationId xmlns:a16="http://schemas.microsoft.com/office/drawing/2014/main" id="{AC40A762-0AC6-13E6-6D1F-A3D70DB78873}"/>
                </a:ext>
              </a:extLst>
            </p:cNvPr>
            <p:cNvCxnSpPr>
              <a:cxnSpLocks noChangeShapeType="1"/>
              <a:stCxn id="9221" idx="2"/>
              <a:endCxn id="9225" idx="0"/>
            </p:cNvCxnSpPr>
            <p:nvPr/>
          </p:nvCxnSpPr>
          <p:spPr bwMode="auto">
            <a:xfrm rot="16200000" flipH="1">
              <a:off x="3504" y="3000"/>
              <a:ext cx="432" cy="480"/>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41" name="AutoShape 25">
              <a:extLst>
                <a:ext uri="{FF2B5EF4-FFF2-40B4-BE49-F238E27FC236}">
                  <a16:creationId xmlns:a16="http://schemas.microsoft.com/office/drawing/2014/main" id="{3A9FFC47-A83A-7226-17FD-2B5F8C4EE448}"/>
                </a:ext>
              </a:extLst>
            </p:cNvPr>
            <p:cNvCxnSpPr>
              <a:cxnSpLocks noChangeShapeType="1"/>
              <a:stCxn id="9221" idx="2"/>
              <a:endCxn id="9232" idx="0"/>
            </p:cNvCxnSpPr>
            <p:nvPr/>
          </p:nvCxnSpPr>
          <p:spPr bwMode="auto">
            <a:xfrm rot="16200000" flipH="1">
              <a:off x="4008" y="2496"/>
              <a:ext cx="432" cy="1488"/>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E1D56-AEED-A497-B713-DC434BADE5E9}"/>
              </a:ext>
            </a:extLst>
          </p:cNvPr>
          <p:cNvSpPr>
            <a:spLocks noGrp="1"/>
          </p:cNvSpPr>
          <p:nvPr>
            <p:ph type="title"/>
          </p:nvPr>
        </p:nvSpPr>
        <p:spPr>
          <a:xfrm>
            <a:off x="119062" y="-130175"/>
            <a:ext cx="11825287" cy="1325563"/>
          </a:xfrm>
        </p:spPr>
        <p:txBody>
          <a:bodyPr>
            <a:normAutofit fontScale="90000"/>
          </a:bodyPr>
          <a:lstStyle/>
          <a:p>
            <a:r>
              <a:rPr lang="en-US" dirty="0"/>
              <a:t>Virtual Reality – </a:t>
            </a:r>
            <a:r>
              <a:rPr lang="en-US" sz="3100" dirty="0"/>
              <a:t>a technology that immerses users in a computer-generated 3D environment, simulating a realistic and interactive experience. </a:t>
            </a:r>
            <a:endParaRPr lang="en-US" dirty="0"/>
          </a:p>
        </p:txBody>
      </p:sp>
      <p:sp>
        <p:nvSpPr>
          <p:cNvPr id="3" name="Content Placeholder 2">
            <a:extLst>
              <a:ext uri="{FF2B5EF4-FFF2-40B4-BE49-F238E27FC236}">
                <a16:creationId xmlns:a16="http://schemas.microsoft.com/office/drawing/2014/main" id="{265A49C8-C5F5-FD1F-7277-A00D9F2AF7CF}"/>
              </a:ext>
            </a:extLst>
          </p:cNvPr>
          <p:cNvSpPr>
            <a:spLocks noGrp="1"/>
          </p:cNvSpPr>
          <p:nvPr>
            <p:ph idx="1"/>
          </p:nvPr>
        </p:nvSpPr>
        <p:spPr>
          <a:xfrm>
            <a:off x="119062" y="1195388"/>
            <a:ext cx="11953875" cy="5710238"/>
          </a:xfrm>
        </p:spPr>
        <p:txBody>
          <a:bodyPr>
            <a:normAutofit fontScale="92500" lnSpcReduction="10000"/>
          </a:bodyPr>
          <a:lstStyle/>
          <a:p>
            <a:pPr algn="just"/>
            <a:r>
              <a:rPr lang="en-US" b="1" dirty="0"/>
              <a:t>Head-Mounted Display (HMD): </a:t>
            </a:r>
            <a:r>
              <a:rPr lang="en-US" dirty="0"/>
              <a:t>consisting of a headset or goggles with built-in screens and sensors. Tracks the user's head movements and adjusts the display.</a:t>
            </a:r>
          </a:p>
          <a:p>
            <a:pPr algn="just"/>
            <a:r>
              <a:rPr lang="en-US" b="1" dirty="0"/>
              <a:t>Motion Tracking Sensors</a:t>
            </a:r>
            <a:r>
              <a:rPr lang="en-US" dirty="0"/>
              <a:t>: VR systems use various sensors, such as accelerometers and positional tracking cameras, to monitor the user's movements in physical space. This allows users to interact with and navigate the virtual environment by moving their head, hands, or body.</a:t>
            </a:r>
          </a:p>
          <a:p>
            <a:pPr algn="just"/>
            <a:r>
              <a:rPr lang="en-US" b="1" dirty="0"/>
              <a:t>Input Devices</a:t>
            </a:r>
            <a:r>
              <a:rPr lang="en-US" dirty="0"/>
              <a:t>: VR experiences often incorporate input devices such as motion controllers, gloves, or handheld devices that enable users to interact with virtual objects, manipulate the environment, and perform actions within the VR world.</a:t>
            </a:r>
          </a:p>
          <a:p>
            <a:pPr algn="just"/>
            <a:r>
              <a:rPr lang="en-US" b="1" dirty="0"/>
              <a:t>Computer Hardware and Graphics Processing</a:t>
            </a:r>
            <a:r>
              <a:rPr lang="en-US" dirty="0"/>
              <a:t>: Powerful computing hardware, including high-performance CPUs and GPUs, is required to render complex 3D graphics and maintain smooth frame rates.</a:t>
            </a:r>
          </a:p>
          <a:p>
            <a:pPr algn="just"/>
            <a:r>
              <a:rPr lang="en-US" b="1" dirty="0"/>
              <a:t>Software and Content</a:t>
            </a:r>
            <a:r>
              <a:rPr lang="en-US" dirty="0"/>
              <a:t>: VR experiences are created using specialized software development tools and frameworks. This includes game engines like Unity and Unreal Engine, as well as VR-specific development kits provided by hardware manufacturers. </a:t>
            </a:r>
          </a:p>
        </p:txBody>
      </p:sp>
    </p:spTree>
    <p:extLst>
      <p:ext uri="{BB962C8B-B14F-4D97-AF65-F5344CB8AC3E}">
        <p14:creationId xmlns:p14="http://schemas.microsoft.com/office/powerpoint/2010/main" val="2089141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2715A-D651-CC5F-DBA1-51B0E486D0A6}"/>
              </a:ext>
            </a:extLst>
          </p:cNvPr>
          <p:cNvSpPr>
            <a:spLocks noGrp="1"/>
          </p:cNvSpPr>
          <p:nvPr>
            <p:ph type="title"/>
          </p:nvPr>
        </p:nvSpPr>
        <p:spPr>
          <a:xfrm>
            <a:off x="1095375" y="65087"/>
            <a:ext cx="10515600" cy="615950"/>
          </a:xfrm>
        </p:spPr>
        <p:txBody>
          <a:bodyPr>
            <a:normAutofit fontScale="90000"/>
          </a:bodyPr>
          <a:lstStyle/>
          <a:p>
            <a:r>
              <a:rPr lang="en-US" dirty="0"/>
              <a:t>Information and data visualization – AR &amp; VR</a:t>
            </a:r>
          </a:p>
        </p:txBody>
      </p:sp>
      <p:sp>
        <p:nvSpPr>
          <p:cNvPr id="3" name="Content Placeholder 2">
            <a:extLst>
              <a:ext uri="{FF2B5EF4-FFF2-40B4-BE49-F238E27FC236}">
                <a16:creationId xmlns:a16="http://schemas.microsoft.com/office/drawing/2014/main" id="{48710997-9E85-834C-1D64-14D8379B57C5}"/>
              </a:ext>
            </a:extLst>
          </p:cNvPr>
          <p:cNvSpPr>
            <a:spLocks noGrp="1"/>
          </p:cNvSpPr>
          <p:nvPr>
            <p:ph idx="1"/>
          </p:nvPr>
        </p:nvSpPr>
        <p:spPr>
          <a:xfrm>
            <a:off x="190500" y="815975"/>
            <a:ext cx="11830050" cy="5976938"/>
          </a:xfrm>
        </p:spPr>
        <p:txBody>
          <a:bodyPr>
            <a:normAutofit fontScale="25000" lnSpcReduction="20000"/>
          </a:bodyPr>
          <a:lstStyle/>
          <a:p>
            <a:pPr algn="just">
              <a:lnSpc>
                <a:spcPct val="150000"/>
              </a:lnSpc>
            </a:pPr>
            <a:r>
              <a:rPr lang="en-US" sz="6000" b="1" dirty="0"/>
              <a:t>Spatial Visualization/ 3D Data Representation</a:t>
            </a:r>
            <a:r>
              <a:rPr lang="en-US" sz="6000" dirty="0"/>
              <a:t>: AR and VR allow data to be visualized in three-dimensional space, enabling users to explore and interact with information - placing data points, graphs, charts, or maps within the user's physical environment (AR) or a virtual environment (VR), allowing users to move around and manipulate the visualized data.</a:t>
            </a:r>
          </a:p>
          <a:p>
            <a:pPr algn="just">
              <a:lnSpc>
                <a:spcPct val="150000"/>
              </a:lnSpc>
            </a:pPr>
            <a:r>
              <a:rPr lang="en-US" sz="6000" b="1" dirty="0"/>
              <a:t>Interactive Dashboards</a:t>
            </a:r>
            <a:r>
              <a:rPr lang="en-US" sz="6000" dirty="0"/>
              <a:t>: create interactive dashboards and data visualization tools that users can interact with using gestures, voice commands, or motion controllers. These dashboards can display real-time data, trends, and insights, allowing users to analyze and explore data in a dynamic and engaging way.</a:t>
            </a:r>
          </a:p>
          <a:p>
            <a:pPr algn="just">
              <a:lnSpc>
                <a:spcPct val="150000"/>
              </a:lnSpc>
            </a:pPr>
            <a:r>
              <a:rPr lang="en-IN" sz="6000" b="1" i="0" dirty="0">
                <a:effectLst/>
              </a:rPr>
              <a:t>Data Overlay</a:t>
            </a:r>
            <a:r>
              <a:rPr lang="en-IN" sz="6000" b="0" i="0" dirty="0">
                <a:effectLst/>
              </a:rPr>
              <a:t>: In AR applications, data can be overlaid onto real-world objects or surfaces, providing contextual information and enhancing situational awareness. For example, AR apps can overlay information about buildings, landmarks, or points of interest onto the user's view of their surroundings using location-based data.</a:t>
            </a:r>
          </a:p>
          <a:p>
            <a:pPr algn="just">
              <a:lnSpc>
                <a:spcPct val="150000"/>
              </a:lnSpc>
            </a:pPr>
            <a:r>
              <a:rPr lang="en-US" sz="6000" b="1" dirty="0"/>
              <a:t>Immersive Data Storytelling</a:t>
            </a:r>
            <a:r>
              <a:rPr lang="en-US" sz="6000" dirty="0"/>
              <a:t>: create immersive data storytelling experiences, where users are guided through interactive narratives and visualizations that convey complex data-driven stories. These experiences can incorporate multimedia elements such as audio narration, animations, and simulations to engage users and convey information effectively.</a:t>
            </a:r>
          </a:p>
          <a:p>
            <a:pPr algn="just">
              <a:lnSpc>
                <a:spcPct val="150000"/>
              </a:lnSpc>
            </a:pPr>
            <a:r>
              <a:rPr lang="en-US" sz="6000" b="1" dirty="0"/>
              <a:t>Collaborative Visualization</a:t>
            </a:r>
            <a:r>
              <a:rPr lang="en-US" sz="6000" dirty="0"/>
              <a:t>: This can be particularly useful for team-based decision-making, brainstorming sessions, or collaborative data exploration exercises.</a:t>
            </a:r>
          </a:p>
          <a:p>
            <a:pPr algn="just">
              <a:lnSpc>
                <a:spcPct val="150000"/>
              </a:lnSpc>
            </a:pPr>
            <a:r>
              <a:rPr lang="en-US" sz="6000" b="1" dirty="0"/>
              <a:t>Simulation and Modeling</a:t>
            </a:r>
            <a:r>
              <a:rPr lang="en-US" sz="6000" dirty="0"/>
              <a:t>: VR can be used to create realistic simulations and models of complex systems, processes, or phenomena, allowing users to interact with and explore simulated data in a controlled virtual environment. This can be valuable for training, education, and research purposes.</a:t>
            </a:r>
          </a:p>
          <a:p>
            <a:pPr algn="just">
              <a:lnSpc>
                <a:spcPct val="150000"/>
              </a:lnSpc>
            </a:pPr>
            <a:endParaRPr lang="en-US" dirty="0"/>
          </a:p>
          <a:p>
            <a:pPr algn="just">
              <a:lnSpc>
                <a:spcPct val="150000"/>
              </a:lnSpc>
            </a:pPr>
            <a:endParaRPr lang="en-US" dirty="0"/>
          </a:p>
        </p:txBody>
      </p:sp>
    </p:spTree>
    <p:extLst>
      <p:ext uri="{BB962C8B-B14F-4D97-AF65-F5344CB8AC3E}">
        <p14:creationId xmlns:p14="http://schemas.microsoft.com/office/powerpoint/2010/main" val="3893901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descr="AR app development guide">
            <a:extLst>
              <a:ext uri="{FF2B5EF4-FFF2-40B4-BE49-F238E27FC236}">
                <a16:creationId xmlns:a16="http://schemas.microsoft.com/office/drawing/2014/main" id="{4CF9D92B-0079-CA31-0F35-3CBDEA514CB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89621" y="1"/>
            <a:ext cx="7598935" cy="67165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798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50C90-4EF6-9AB7-DF44-F42FEFB887EF}"/>
              </a:ext>
            </a:extLst>
          </p:cNvPr>
          <p:cNvSpPr>
            <a:spLocks noGrp="1"/>
          </p:cNvSpPr>
          <p:nvPr>
            <p:ph type="title"/>
          </p:nvPr>
        </p:nvSpPr>
        <p:spPr>
          <a:xfrm>
            <a:off x="838200" y="0"/>
            <a:ext cx="10515600" cy="1325563"/>
          </a:xfrm>
        </p:spPr>
        <p:txBody>
          <a:bodyPr/>
          <a:lstStyle/>
          <a:p>
            <a:r>
              <a:rPr lang="en-US" dirty="0"/>
              <a:t>Feature Set</a:t>
            </a:r>
          </a:p>
        </p:txBody>
      </p:sp>
      <p:pic>
        <p:nvPicPr>
          <p:cNvPr id="5" name="Content Placeholder 4" descr="A screenshot of a computer&#10;&#10;Description automatically generated">
            <a:extLst>
              <a:ext uri="{FF2B5EF4-FFF2-40B4-BE49-F238E27FC236}">
                <a16:creationId xmlns:a16="http://schemas.microsoft.com/office/drawing/2014/main" id="{E6F69629-D0EE-CAC2-32B6-0C4472659944}"/>
              </a:ext>
            </a:extLst>
          </p:cNvPr>
          <p:cNvPicPr>
            <a:picLocks noGrp="1" noChangeAspect="1"/>
          </p:cNvPicPr>
          <p:nvPr>
            <p:ph idx="1"/>
          </p:nvPr>
        </p:nvPicPr>
        <p:blipFill rotWithShape="1">
          <a:blip r:embed="rId2"/>
          <a:srcRect l="14406" t="27788" r="21829" b="12215"/>
          <a:stretch/>
        </p:blipFill>
        <p:spPr>
          <a:xfrm>
            <a:off x="1147969" y="1108364"/>
            <a:ext cx="9896062" cy="5481634"/>
          </a:xfrm>
        </p:spPr>
      </p:pic>
      <p:sp>
        <p:nvSpPr>
          <p:cNvPr id="3" name="Title 1">
            <a:extLst>
              <a:ext uri="{FF2B5EF4-FFF2-40B4-BE49-F238E27FC236}">
                <a16:creationId xmlns:a16="http://schemas.microsoft.com/office/drawing/2014/main" id="{95323411-0869-77B5-7CA5-7A263AFF2BA4}"/>
              </a:ext>
            </a:extLst>
          </p:cNvPr>
          <p:cNvSpPr txBox="1">
            <a:spLocks/>
          </p:cNvSpPr>
          <p:nvPr/>
        </p:nvSpPr>
        <p:spPr>
          <a:xfrm>
            <a:off x="3895725" y="-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fontAlgn="base"/>
            <a:r>
              <a:rPr lang="en-IN" b="1">
                <a:solidFill>
                  <a:srgbClr val="000000"/>
                </a:solidFill>
                <a:latin typeface="mont-bold"/>
              </a:rPr>
              <a:t>1. Define Project Requirements</a:t>
            </a:r>
            <a:endParaRPr lang="en-US" dirty="0"/>
          </a:p>
        </p:txBody>
      </p:sp>
    </p:spTree>
    <p:extLst>
      <p:ext uri="{BB962C8B-B14F-4D97-AF65-F5344CB8AC3E}">
        <p14:creationId xmlns:p14="http://schemas.microsoft.com/office/powerpoint/2010/main" val="981982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9C7EC-F4F0-29A1-BE59-E6B1FF819DDD}"/>
              </a:ext>
            </a:extLst>
          </p:cNvPr>
          <p:cNvSpPr>
            <a:spLocks noGrp="1"/>
          </p:cNvSpPr>
          <p:nvPr>
            <p:ph type="title"/>
          </p:nvPr>
        </p:nvSpPr>
        <p:spPr>
          <a:xfrm>
            <a:off x="142875" y="-206375"/>
            <a:ext cx="12049125" cy="1325563"/>
          </a:xfrm>
        </p:spPr>
        <p:txBody>
          <a:bodyPr>
            <a:normAutofit/>
          </a:bodyPr>
          <a:lstStyle/>
          <a:p>
            <a:r>
              <a:rPr lang="en-IN" sz="4000" b="1" i="0" dirty="0">
                <a:solidFill>
                  <a:srgbClr val="000000"/>
                </a:solidFill>
                <a:effectLst/>
                <a:latin typeface="mont-bold"/>
              </a:rPr>
              <a:t>2. Select a Development Approach and Technologies</a:t>
            </a:r>
            <a:endParaRPr lang="en-US" sz="4000" dirty="0"/>
          </a:p>
        </p:txBody>
      </p:sp>
      <p:sp>
        <p:nvSpPr>
          <p:cNvPr id="4" name="Content Placeholder 2">
            <a:extLst>
              <a:ext uri="{FF2B5EF4-FFF2-40B4-BE49-F238E27FC236}">
                <a16:creationId xmlns:a16="http://schemas.microsoft.com/office/drawing/2014/main" id="{DBF0C770-8386-7DF2-8601-F7689F73FB32}"/>
              </a:ext>
            </a:extLst>
          </p:cNvPr>
          <p:cNvSpPr txBox="1">
            <a:spLocks/>
          </p:cNvSpPr>
          <p:nvPr/>
        </p:nvSpPr>
        <p:spPr>
          <a:xfrm>
            <a:off x="142875" y="911224"/>
            <a:ext cx="11906250" cy="594677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IN" b="1" dirty="0">
                <a:solidFill>
                  <a:srgbClr val="000000"/>
                </a:solidFill>
                <a:latin typeface="mont-bold"/>
              </a:rPr>
              <a:t>Cross-platform: </a:t>
            </a:r>
            <a:r>
              <a:rPr lang="en-IN" dirty="0">
                <a:solidFill>
                  <a:srgbClr val="000000"/>
                </a:solidFill>
                <a:latin typeface="mont-light"/>
              </a:rPr>
              <a:t>This approach requires using third-party frameworks and software development kits (SDKs) to create AR using one codebase. The approach helps lower the product development time and budget. However, there might be some functionality limitations and performance flaws. </a:t>
            </a:r>
            <a:r>
              <a:rPr lang="en-IN" dirty="0" err="1">
                <a:solidFill>
                  <a:srgbClr val="000000"/>
                </a:solidFill>
                <a:latin typeface="mont-light"/>
              </a:rPr>
              <a:t>Eg</a:t>
            </a:r>
            <a:r>
              <a:rPr lang="en-IN" dirty="0">
                <a:solidFill>
                  <a:srgbClr val="000000"/>
                </a:solidFill>
                <a:latin typeface="mont-light"/>
              </a:rPr>
              <a:t> programming </a:t>
            </a:r>
            <a:r>
              <a:rPr lang="en-IN" dirty="0" err="1">
                <a:solidFill>
                  <a:srgbClr val="000000"/>
                </a:solidFill>
                <a:latin typeface="mont-light"/>
              </a:rPr>
              <a:t>langauges</a:t>
            </a:r>
            <a:r>
              <a:rPr lang="en-IN" dirty="0">
                <a:solidFill>
                  <a:srgbClr val="000000"/>
                </a:solidFill>
                <a:latin typeface="mont-light"/>
              </a:rPr>
              <a:t> - C#, C++, Java, JavaScript</a:t>
            </a:r>
            <a:endParaRPr lang="en-IN" b="1" dirty="0">
              <a:solidFill>
                <a:srgbClr val="000000"/>
              </a:solidFill>
              <a:latin typeface="mont-bold"/>
            </a:endParaRPr>
          </a:p>
          <a:p>
            <a:pPr marL="0" indent="0">
              <a:buFont typeface="Arial" panose="020B0604020202020204" pitchFamily="34" charset="0"/>
              <a:buNone/>
            </a:pPr>
            <a:r>
              <a:rPr lang="en-IN" b="1" dirty="0">
                <a:solidFill>
                  <a:srgbClr val="000000"/>
                </a:solidFill>
                <a:latin typeface="mont-bold"/>
              </a:rPr>
              <a:t>Hybrid: </a:t>
            </a:r>
            <a:r>
              <a:rPr lang="en-IN" dirty="0">
                <a:solidFill>
                  <a:srgbClr val="000000"/>
                </a:solidFill>
                <a:latin typeface="mont-light"/>
              </a:rPr>
              <a:t>least popular AR app approach using the same codebase; hybrid apps are web-based applications that run on smartphones and tablets. Hence, they have poor functionality and performance issues. </a:t>
            </a:r>
            <a:r>
              <a:rPr lang="en-IN" dirty="0" err="1">
                <a:solidFill>
                  <a:srgbClr val="000000"/>
                </a:solidFill>
                <a:latin typeface="mont-light"/>
              </a:rPr>
              <a:t>Eg</a:t>
            </a:r>
            <a:r>
              <a:rPr lang="en-IN" dirty="0">
                <a:solidFill>
                  <a:srgbClr val="000000"/>
                </a:solidFill>
                <a:latin typeface="mont-light"/>
              </a:rPr>
              <a:t> programming </a:t>
            </a:r>
            <a:r>
              <a:rPr lang="en-IN" dirty="0" err="1">
                <a:solidFill>
                  <a:srgbClr val="000000"/>
                </a:solidFill>
                <a:latin typeface="mont-light"/>
              </a:rPr>
              <a:t>langauges</a:t>
            </a:r>
            <a:r>
              <a:rPr lang="en-IN" dirty="0">
                <a:solidFill>
                  <a:srgbClr val="000000"/>
                </a:solidFill>
                <a:latin typeface="mont-light"/>
              </a:rPr>
              <a:t> -  HTML, CSS, JS</a:t>
            </a:r>
          </a:p>
          <a:p>
            <a:pPr marL="0" indent="0" fontAlgn="base">
              <a:buNone/>
            </a:pPr>
            <a:r>
              <a:rPr lang="en-IN" b="1" dirty="0">
                <a:solidFill>
                  <a:srgbClr val="000000"/>
                </a:solidFill>
                <a:latin typeface="mont-bold"/>
              </a:rPr>
              <a:t>Web AR apps: </a:t>
            </a:r>
            <a:r>
              <a:rPr lang="en-IN" dirty="0">
                <a:solidFill>
                  <a:srgbClr val="000000"/>
                </a:solidFill>
                <a:latin typeface="mont-light"/>
              </a:rPr>
              <a:t>can run in any compatible browser &amp; works on many devices. Web apps can't work offline and have lower performance than native applications. </a:t>
            </a:r>
            <a:r>
              <a:rPr lang="en-IN" dirty="0" err="1">
                <a:solidFill>
                  <a:srgbClr val="000000"/>
                </a:solidFill>
                <a:latin typeface="mont-light"/>
              </a:rPr>
              <a:t>Eg</a:t>
            </a:r>
            <a:r>
              <a:rPr lang="en-IN" dirty="0">
                <a:solidFill>
                  <a:srgbClr val="000000"/>
                </a:solidFill>
                <a:latin typeface="mont-light"/>
              </a:rPr>
              <a:t> programming </a:t>
            </a:r>
            <a:r>
              <a:rPr lang="en-IN" dirty="0" err="1">
                <a:solidFill>
                  <a:srgbClr val="000000"/>
                </a:solidFill>
                <a:latin typeface="mont-light"/>
              </a:rPr>
              <a:t>langauges</a:t>
            </a:r>
            <a:r>
              <a:rPr lang="en-IN" dirty="0">
                <a:solidFill>
                  <a:srgbClr val="000000"/>
                </a:solidFill>
                <a:latin typeface="mont-light"/>
              </a:rPr>
              <a:t> – HTML, CSS, JS, Java, Python</a:t>
            </a:r>
          </a:p>
          <a:p>
            <a:pPr marL="0" indent="0" fontAlgn="base">
              <a:buNone/>
            </a:pPr>
            <a:r>
              <a:rPr lang="en-IN" sz="2800" b="0" i="0" dirty="0">
                <a:solidFill>
                  <a:srgbClr val="000000"/>
                </a:solidFill>
                <a:effectLst/>
                <a:latin typeface="mont-light"/>
              </a:rPr>
              <a:t>Examples of programming languages used for native AR app development:</a:t>
            </a:r>
          </a:p>
          <a:p>
            <a:pPr marL="0" indent="0" fontAlgn="base">
              <a:buNone/>
            </a:pPr>
            <a:r>
              <a:rPr lang="en-IN" sz="2800" b="1" i="0" dirty="0">
                <a:solidFill>
                  <a:srgbClr val="000000"/>
                </a:solidFill>
                <a:effectLst/>
                <a:latin typeface="mont-semibold"/>
              </a:rPr>
              <a:t>iOS, iPadOS, macOS — </a:t>
            </a:r>
            <a:r>
              <a:rPr lang="en-IN" sz="2800" b="0" i="0" dirty="0">
                <a:solidFill>
                  <a:srgbClr val="000000"/>
                </a:solidFill>
                <a:effectLst/>
                <a:latin typeface="mont-light"/>
              </a:rPr>
              <a:t>Swift and Objective-C</a:t>
            </a:r>
          </a:p>
          <a:p>
            <a:pPr marL="0" indent="0" fontAlgn="base">
              <a:buNone/>
            </a:pPr>
            <a:r>
              <a:rPr lang="en-IN" sz="2800" b="1" i="0" dirty="0">
                <a:solidFill>
                  <a:srgbClr val="000000"/>
                </a:solidFill>
                <a:effectLst/>
                <a:latin typeface="mont-semibold"/>
              </a:rPr>
              <a:t>Android — </a:t>
            </a:r>
            <a:r>
              <a:rPr lang="en-IN" sz="2800" b="0" i="0" dirty="0">
                <a:solidFill>
                  <a:srgbClr val="000000"/>
                </a:solidFill>
                <a:effectLst/>
                <a:latin typeface="mont-light"/>
              </a:rPr>
              <a:t>Java, Kotlin</a:t>
            </a:r>
          </a:p>
          <a:p>
            <a:pPr marL="0" indent="0" fontAlgn="base">
              <a:buNone/>
            </a:pPr>
            <a:r>
              <a:rPr lang="en-IN" sz="2800" b="1" i="0" dirty="0">
                <a:solidFill>
                  <a:srgbClr val="000000"/>
                </a:solidFill>
                <a:effectLst/>
                <a:latin typeface="mont-semibold"/>
              </a:rPr>
              <a:t>Windows —</a:t>
            </a:r>
            <a:r>
              <a:rPr lang="en-IN" sz="2800" b="0" i="0" dirty="0">
                <a:solidFill>
                  <a:srgbClr val="000000"/>
                </a:solidFill>
                <a:effectLst/>
                <a:latin typeface="mont-light"/>
              </a:rPr>
              <a:t> C#</a:t>
            </a:r>
            <a:endParaRPr lang="en-IN" dirty="0">
              <a:solidFill>
                <a:srgbClr val="000000"/>
              </a:solidFill>
              <a:latin typeface="mont-light"/>
            </a:endParaRPr>
          </a:p>
          <a:p>
            <a:pPr marL="0" indent="0" fontAlgn="base">
              <a:buFont typeface="Arial" panose="020B0604020202020204" pitchFamily="34" charset="0"/>
              <a:buNone/>
            </a:pPr>
            <a:endParaRPr lang="en-IN" dirty="0">
              <a:solidFill>
                <a:srgbClr val="000000"/>
              </a:solidFill>
              <a:latin typeface="mont-light"/>
            </a:endParaRPr>
          </a:p>
        </p:txBody>
      </p:sp>
    </p:spTree>
    <p:extLst>
      <p:ext uri="{BB962C8B-B14F-4D97-AF65-F5344CB8AC3E}">
        <p14:creationId xmlns:p14="http://schemas.microsoft.com/office/powerpoint/2010/main" val="322233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75022-FE3F-6AC4-7216-C49D0E427F25}"/>
              </a:ext>
            </a:extLst>
          </p:cNvPr>
          <p:cNvSpPr>
            <a:spLocks noGrp="1"/>
          </p:cNvSpPr>
          <p:nvPr>
            <p:ph type="title"/>
          </p:nvPr>
        </p:nvSpPr>
        <p:spPr>
          <a:xfrm>
            <a:off x="1847850" y="-301625"/>
            <a:ext cx="10515600" cy="1325563"/>
          </a:xfrm>
        </p:spPr>
        <p:txBody>
          <a:bodyPr/>
          <a:lstStyle/>
          <a:p>
            <a:r>
              <a:rPr lang="en-IN" b="1" i="0" dirty="0">
                <a:solidFill>
                  <a:srgbClr val="000000"/>
                </a:solidFill>
                <a:effectLst/>
                <a:latin typeface="mont-bold"/>
              </a:rPr>
              <a:t>3. Pick a Type of an AR Application</a:t>
            </a:r>
            <a:endParaRPr lang="en-US" dirty="0"/>
          </a:p>
        </p:txBody>
      </p:sp>
      <p:sp>
        <p:nvSpPr>
          <p:cNvPr id="4" name="Rectangle 1">
            <a:extLst>
              <a:ext uri="{FF2B5EF4-FFF2-40B4-BE49-F238E27FC236}">
                <a16:creationId xmlns:a16="http://schemas.microsoft.com/office/drawing/2014/main" id="{0A23364B-5241-20C1-9916-56C5024B6025}"/>
              </a:ext>
            </a:extLst>
          </p:cNvPr>
          <p:cNvSpPr>
            <a:spLocks noChangeArrowheads="1"/>
          </p:cNvSpPr>
          <p:nvPr/>
        </p:nvSpPr>
        <p:spPr bwMode="auto">
          <a:xfrm>
            <a:off x="76200" y="1023938"/>
            <a:ext cx="12039600"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FontTx/>
              <a:buChar char="•"/>
            </a:pPr>
            <a:r>
              <a:rPr kumimoji="0" lang="en-US" altLang="en-US" sz="1800" b="1" u="none" strike="noStrike" cap="none" normalizeH="0" baseline="0" dirty="0">
                <a:ln>
                  <a:noFill/>
                </a:ln>
                <a:solidFill>
                  <a:schemeClr val="tx1"/>
                </a:solidFill>
                <a:effectLst/>
                <a:latin typeface="Arial" panose="020B0604020202020204" pitchFamily="34" charset="0"/>
              </a:rPr>
              <a:t>Projection-Based AR: </a:t>
            </a:r>
            <a:r>
              <a:rPr kumimoji="0" lang="en-US" altLang="en-US" sz="1800" b="0" u="none" strike="noStrike" cap="none" normalizeH="0" baseline="0" dirty="0">
                <a:ln>
                  <a:noFill/>
                </a:ln>
                <a:solidFill>
                  <a:schemeClr val="tx1"/>
                </a:solidFill>
                <a:effectLst/>
                <a:latin typeface="Arial" panose="020B0604020202020204" pitchFamily="34" charset="0"/>
              </a:rPr>
              <a:t>Projects light, images, and objects onto surfaces interactively (Touch-responsive projections) or non-interactively (Creates illusions of position, orientation, or depth). </a:t>
            </a:r>
            <a:r>
              <a:rPr kumimoji="0" lang="en-US" altLang="en-US" sz="1800" b="1" u="none" strike="noStrike" cap="none" normalizeH="0" baseline="0" dirty="0">
                <a:ln>
                  <a:noFill/>
                </a:ln>
                <a:solidFill>
                  <a:schemeClr val="tx1"/>
                </a:solidFill>
                <a:effectLst/>
                <a:latin typeface="Arial" panose="020B0604020202020204" pitchFamily="34" charset="0"/>
              </a:rPr>
              <a:t>Industries</a:t>
            </a:r>
            <a:r>
              <a:rPr kumimoji="0" lang="en-US" altLang="en-US" sz="1800" b="0" u="none" strike="noStrike" cap="none" normalizeH="0" baseline="0" dirty="0">
                <a:ln>
                  <a:noFill/>
                </a:ln>
                <a:solidFill>
                  <a:schemeClr val="tx1"/>
                </a:solidFill>
                <a:effectLst/>
                <a:latin typeface="Arial" panose="020B0604020202020204" pitchFamily="34" charset="0"/>
              </a:rPr>
              <a:t>: Education, healthcare.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u="none" strike="noStrike" cap="none" normalizeH="0" baseline="0" dirty="0">
                <a:ln>
                  <a:noFill/>
                </a:ln>
                <a:solidFill>
                  <a:schemeClr val="tx1"/>
                </a:solidFill>
                <a:effectLst/>
                <a:latin typeface="Arial" panose="020B0604020202020204" pitchFamily="34" charset="0"/>
              </a:rPr>
              <a:t>Examples</a:t>
            </a:r>
            <a:r>
              <a:rPr kumimoji="0" lang="en-US" altLang="en-US" sz="1800" b="0" u="none" strike="noStrike" cap="none" normalizeH="0" baseline="0" dirty="0">
                <a:ln>
                  <a:noFill/>
                </a:ln>
                <a:solidFill>
                  <a:schemeClr val="tx1"/>
                </a:solidFill>
                <a:effectLst/>
                <a:latin typeface="Arial" panose="020B0604020202020204" pitchFamily="34" charset="0"/>
              </a:rPr>
              <a:t>: </a:t>
            </a:r>
            <a:r>
              <a:rPr kumimoji="0" lang="en-US" altLang="en-US" sz="1800" b="0" u="none" strike="noStrike" cap="none" normalizeH="0" baseline="0" dirty="0" err="1">
                <a:ln>
                  <a:noFill/>
                </a:ln>
                <a:solidFill>
                  <a:schemeClr val="tx1"/>
                </a:solidFill>
                <a:effectLst/>
                <a:latin typeface="Arial" panose="020B0604020202020204" pitchFamily="34" charset="0"/>
              </a:rPr>
              <a:t>Hololamp</a:t>
            </a:r>
            <a:r>
              <a:rPr kumimoji="0" lang="en-US" altLang="en-US" sz="1800" b="0" u="none" strike="noStrike" cap="none" normalizeH="0" baseline="0" dirty="0">
                <a:ln>
                  <a:noFill/>
                </a:ln>
                <a:solidFill>
                  <a:schemeClr val="tx1"/>
                </a:solidFill>
                <a:effectLst/>
                <a:latin typeface="Arial" panose="020B0604020202020204" pitchFamily="34" charset="0"/>
              </a:rPr>
              <a:t>: Projects 2D/3D virtual objects, </a:t>
            </a:r>
            <a:r>
              <a:rPr kumimoji="0" lang="en-US" altLang="en-US" sz="1800" b="0" u="none" strike="noStrike" cap="none" normalizeH="0" baseline="0" dirty="0" err="1">
                <a:ln>
                  <a:noFill/>
                </a:ln>
                <a:solidFill>
                  <a:schemeClr val="tx1"/>
                </a:solidFill>
                <a:effectLst/>
                <a:latin typeface="Arial" panose="020B0604020202020204" pitchFamily="34" charset="0"/>
              </a:rPr>
              <a:t>Lumo</a:t>
            </a:r>
            <a:r>
              <a:rPr kumimoji="0" lang="en-US" altLang="en-US" sz="1800" b="0" u="none" strike="noStrike" cap="none" normalizeH="0" baseline="0" dirty="0">
                <a:ln>
                  <a:noFill/>
                </a:ln>
                <a:solidFill>
                  <a:schemeClr val="tx1"/>
                </a:solidFill>
                <a:effectLst/>
                <a:latin typeface="Arial" panose="020B0604020202020204" pitchFamily="34" charset="0"/>
              </a:rPr>
              <a:t> Play: Interactive games projecting virtual content on floors.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u="none" strike="noStrike" cap="none" normalizeH="0" baseline="0" dirty="0">
                <a:ln>
                  <a:noFill/>
                </a:ln>
                <a:solidFill>
                  <a:schemeClr val="tx1"/>
                </a:solidFill>
                <a:effectLst/>
                <a:latin typeface="Arial" panose="020B0604020202020204" pitchFamily="34" charset="0"/>
              </a:rPr>
              <a:t>Image Recognition AR: </a:t>
            </a:r>
            <a:r>
              <a:rPr kumimoji="0" lang="en-US" altLang="en-US" sz="1800" b="0" u="none" strike="noStrike" cap="none" normalizeH="0" baseline="0" dirty="0">
                <a:ln>
                  <a:noFill/>
                </a:ln>
                <a:solidFill>
                  <a:schemeClr val="tx1"/>
                </a:solidFill>
                <a:effectLst/>
                <a:latin typeface="Arial" panose="020B0604020202020204" pitchFamily="34" charset="0"/>
              </a:rPr>
              <a:t>Recognizes images or objects to provide information using markers or OCR (Optical Character Recognition).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u="none" strike="noStrike" cap="none" normalizeH="0" baseline="0" dirty="0">
                <a:ln>
                  <a:noFill/>
                </a:ln>
                <a:solidFill>
                  <a:schemeClr val="tx1"/>
                </a:solidFill>
                <a:effectLst/>
                <a:latin typeface="Arial" panose="020B0604020202020204" pitchFamily="34" charset="0"/>
              </a:rPr>
              <a:t>Examples</a:t>
            </a:r>
            <a:r>
              <a:rPr kumimoji="0" lang="en-US" altLang="en-US" sz="1800" b="0" u="none" strike="noStrike" cap="none" normalizeH="0" baseline="0" dirty="0">
                <a:ln>
                  <a:noFill/>
                </a:ln>
                <a:solidFill>
                  <a:schemeClr val="tx1"/>
                </a:solidFill>
                <a:effectLst/>
                <a:latin typeface="Arial" panose="020B0604020202020204" pitchFamily="34" charset="0"/>
              </a:rPr>
              <a:t>: AR Flashcards: Enhances learning with AR animation, </a:t>
            </a:r>
            <a:r>
              <a:rPr kumimoji="0" lang="en-US" altLang="en-US" sz="1800" b="0" u="none" strike="noStrike" cap="none" normalizeH="0" baseline="0" dirty="0" err="1">
                <a:ln>
                  <a:noFill/>
                </a:ln>
                <a:solidFill>
                  <a:schemeClr val="tx1"/>
                </a:solidFill>
                <a:effectLst/>
                <a:latin typeface="Arial" panose="020B0604020202020204" pitchFamily="34" charset="0"/>
              </a:rPr>
              <a:t>Zappar</a:t>
            </a:r>
            <a:r>
              <a:rPr kumimoji="0" lang="en-US" altLang="en-US" sz="1800" b="0" u="none" strike="noStrike" cap="none" normalizeH="0" baseline="0" dirty="0">
                <a:ln>
                  <a:noFill/>
                </a:ln>
                <a:solidFill>
                  <a:schemeClr val="tx1"/>
                </a:solidFill>
                <a:effectLst/>
                <a:latin typeface="Arial" panose="020B0604020202020204" pitchFamily="34" charset="0"/>
              </a:rPr>
              <a:t>: Adds virtual content to physical items with scannable codes.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u="none" strike="noStrike" cap="none" normalizeH="0" baseline="0" dirty="0">
                <a:ln>
                  <a:noFill/>
                </a:ln>
                <a:solidFill>
                  <a:schemeClr val="tx1"/>
                </a:solidFill>
                <a:effectLst/>
                <a:latin typeface="Arial" panose="020B0604020202020204" pitchFamily="34" charset="0"/>
              </a:rPr>
              <a:t>Location-Based AR: </a:t>
            </a:r>
            <a:r>
              <a:rPr kumimoji="0" lang="en-US" altLang="en-US" sz="1800" b="0" u="none" strike="noStrike" cap="none" normalizeH="0" baseline="0" dirty="0">
                <a:ln>
                  <a:noFill/>
                </a:ln>
                <a:solidFill>
                  <a:schemeClr val="tx1"/>
                </a:solidFill>
                <a:effectLst/>
                <a:latin typeface="Arial" panose="020B0604020202020204" pitchFamily="34" charset="0"/>
              </a:rPr>
              <a:t>Uses GPS, accelerometers, and compasses to overlay AR objects based on location. Applications: Tourist information, location discovery, interactive maps.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u="none" strike="noStrike" cap="none" normalizeH="0" baseline="0" dirty="0">
                <a:ln>
                  <a:noFill/>
                </a:ln>
                <a:solidFill>
                  <a:schemeClr val="tx1"/>
                </a:solidFill>
                <a:effectLst/>
                <a:latin typeface="Arial" panose="020B0604020202020204" pitchFamily="34" charset="0"/>
              </a:rPr>
              <a:t>Examples</a:t>
            </a:r>
            <a:r>
              <a:rPr kumimoji="0" lang="en-US" altLang="en-US" sz="1800" b="0" u="none" strike="noStrike" cap="none" normalizeH="0" baseline="0" dirty="0">
                <a:ln>
                  <a:noFill/>
                </a:ln>
                <a:solidFill>
                  <a:schemeClr val="tx1"/>
                </a:solidFill>
                <a:effectLst/>
                <a:latin typeface="Arial" panose="020B0604020202020204" pitchFamily="34" charset="0"/>
              </a:rPr>
              <a:t>: Pokémon Go: Overlays virtual elements at GPS-defined locations, Google Maps: Augments directions with real-world views.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u="none" strike="noStrike" cap="none" normalizeH="0" baseline="0" dirty="0">
                <a:ln>
                  <a:noFill/>
                </a:ln>
                <a:solidFill>
                  <a:schemeClr val="tx1"/>
                </a:solidFill>
                <a:effectLst/>
                <a:latin typeface="Arial" panose="020B0604020202020204" pitchFamily="34" charset="0"/>
              </a:rPr>
              <a:t>Superimposition-Based AR: </a:t>
            </a:r>
            <a:r>
              <a:rPr kumimoji="0" lang="en-US" altLang="en-US" sz="1800" b="0" u="none" strike="noStrike" cap="none" normalizeH="0" baseline="0" dirty="0">
                <a:ln>
                  <a:noFill/>
                </a:ln>
                <a:solidFill>
                  <a:schemeClr val="tx1"/>
                </a:solidFill>
                <a:effectLst/>
                <a:latin typeface="Arial" panose="020B0604020202020204" pitchFamily="34" charset="0"/>
              </a:rPr>
              <a:t>Replaces or supplements real views with augmented elements. Applications: Healthcare (visualizing internal anatomy), military (highlighting objects).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u="none" strike="noStrike" cap="none" normalizeH="0" baseline="0" dirty="0">
                <a:ln>
                  <a:noFill/>
                </a:ln>
                <a:solidFill>
                  <a:schemeClr val="tx1"/>
                </a:solidFill>
                <a:effectLst/>
                <a:latin typeface="Arial" panose="020B0604020202020204" pitchFamily="34" charset="0"/>
              </a:rPr>
              <a:t>Examples</a:t>
            </a:r>
            <a:r>
              <a:rPr kumimoji="0" lang="en-US" altLang="en-US" sz="1800" b="0" u="none" strike="noStrike" cap="none" normalizeH="0" baseline="0" dirty="0">
                <a:ln>
                  <a:noFill/>
                </a:ln>
                <a:solidFill>
                  <a:schemeClr val="tx1"/>
                </a:solidFill>
                <a:effectLst/>
                <a:latin typeface="Arial" panose="020B0604020202020204" pitchFamily="34" charset="0"/>
              </a:rPr>
              <a:t>: IKEA Place: Visualizes furniture in real environments, </a:t>
            </a:r>
            <a:r>
              <a:rPr kumimoji="0" lang="en-US" altLang="en-US" sz="1800" b="0" u="none" strike="noStrike" cap="none" normalizeH="0" baseline="0" dirty="0" err="1">
                <a:ln>
                  <a:noFill/>
                </a:ln>
                <a:solidFill>
                  <a:schemeClr val="tx1"/>
                </a:solidFill>
                <a:effectLst/>
                <a:latin typeface="Arial" panose="020B0604020202020204" pitchFamily="34" charset="0"/>
              </a:rPr>
              <a:t>Amikasa</a:t>
            </a:r>
            <a:r>
              <a:rPr kumimoji="0" lang="en-US" altLang="en-US" sz="1800" b="0" u="none" strike="noStrike" cap="none" normalizeH="0" baseline="0" dirty="0">
                <a:ln>
                  <a:noFill/>
                </a:ln>
                <a:solidFill>
                  <a:schemeClr val="tx1"/>
                </a:solidFill>
                <a:effectLst/>
                <a:latin typeface="Arial" panose="020B0604020202020204" pitchFamily="34" charset="0"/>
              </a:rPr>
              <a:t>: Changes interiors with virtual furniture or colors.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u="none" strike="noStrike" cap="none" normalizeH="0" baseline="0" dirty="0">
                <a:ln>
                  <a:noFill/>
                </a:ln>
                <a:solidFill>
                  <a:schemeClr val="tx1"/>
                </a:solidFill>
                <a:effectLst/>
                <a:latin typeface="Arial" panose="020B0604020202020204" pitchFamily="34" charset="0"/>
              </a:rPr>
              <a:t>Outlining AR: </a:t>
            </a:r>
            <a:r>
              <a:rPr kumimoji="0" lang="en-US" altLang="en-US" sz="1800" b="0" u="none" strike="noStrike" cap="none" normalizeH="0" baseline="0" dirty="0">
                <a:ln>
                  <a:noFill/>
                </a:ln>
                <a:solidFill>
                  <a:schemeClr val="tx1"/>
                </a:solidFill>
                <a:effectLst/>
                <a:latin typeface="Arial" panose="020B0604020202020204" pitchFamily="34" charset="0"/>
              </a:rPr>
              <a:t>Highlights boundaries, paths, and edges using cameras and sensors. Applications: Parking assistance, construction planning.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u="none" strike="noStrike" cap="none" normalizeH="0" baseline="0" dirty="0">
                <a:ln>
                  <a:noFill/>
                </a:ln>
                <a:solidFill>
                  <a:schemeClr val="tx1"/>
                </a:solidFill>
                <a:effectLst/>
                <a:latin typeface="Arial" panose="020B0604020202020204" pitchFamily="34" charset="0"/>
              </a:rPr>
              <a:t>Examples</a:t>
            </a:r>
            <a:r>
              <a:rPr kumimoji="0" lang="en-US" altLang="en-US" sz="1800" b="0" u="none" strike="noStrike" cap="none" normalizeH="0" baseline="0" dirty="0">
                <a:ln>
                  <a:noFill/>
                </a:ln>
                <a:solidFill>
                  <a:schemeClr val="tx1"/>
                </a:solidFill>
                <a:effectLst/>
                <a:latin typeface="Arial" panose="020B0604020202020204" pitchFamily="34" charset="0"/>
              </a:rPr>
              <a:t>: </a:t>
            </a:r>
            <a:r>
              <a:rPr kumimoji="0" lang="en-US" altLang="en-US" sz="1800" b="0" u="none" strike="noStrike" cap="none" normalizeH="0" baseline="0" dirty="0" err="1">
                <a:ln>
                  <a:noFill/>
                </a:ln>
                <a:solidFill>
                  <a:schemeClr val="tx1"/>
                </a:solidFill>
                <a:effectLst/>
                <a:latin typeface="Arial" panose="020B0604020202020204" pitchFamily="34" charset="0"/>
              </a:rPr>
              <a:t>AccuVein</a:t>
            </a:r>
            <a:r>
              <a:rPr kumimoji="0" lang="en-US" altLang="en-US" sz="1800" b="0" u="none" strike="noStrike" cap="none" normalizeH="0" baseline="0" dirty="0">
                <a:ln>
                  <a:noFill/>
                </a:ln>
                <a:solidFill>
                  <a:schemeClr val="tx1"/>
                </a:solidFill>
                <a:effectLst/>
                <a:latin typeface="Arial" panose="020B0604020202020204" pitchFamily="34" charset="0"/>
              </a:rPr>
              <a:t>: Detects and outlines veins, </a:t>
            </a:r>
            <a:r>
              <a:rPr kumimoji="0" lang="en-US" altLang="en-US" sz="1800" b="0" u="none" strike="noStrike" cap="none" normalizeH="0" baseline="0" dirty="0" err="1">
                <a:ln>
                  <a:noFill/>
                </a:ln>
                <a:solidFill>
                  <a:schemeClr val="tx1"/>
                </a:solidFill>
                <a:effectLst/>
                <a:latin typeface="Arial" panose="020B0604020202020204" pitchFamily="34" charset="0"/>
              </a:rPr>
              <a:t>GhostPacer</a:t>
            </a:r>
            <a:r>
              <a:rPr kumimoji="0" lang="en-US" altLang="en-US" sz="1800" b="0" u="none" strike="noStrike" cap="none" normalizeH="0" baseline="0" dirty="0">
                <a:ln>
                  <a:noFill/>
                </a:ln>
                <a:solidFill>
                  <a:schemeClr val="tx1"/>
                </a:solidFill>
                <a:effectLst/>
                <a:latin typeface="Arial" panose="020B0604020202020204" pitchFamily="34" charset="0"/>
              </a:rPr>
              <a:t>: Projects a holographic training partner.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861019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5F0E7CE55FB974FA64CDB6BDD0C38DC" ma:contentTypeVersion="4" ma:contentTypeDescription="Create a new document." ma:contentTypeScope="" ma:versionID="b55d13899cfe769d94d22cc3b88f8f39">
  <xsd:schema xmlns:xsd="http://www.w3.org/2001/XMLSchema" xmlns:xs="http://www.w3.org/2001/XMLSchema" xmlns:p="http://schemas.microsoft.com/office/2006/metadata/properties" xmlns:ns2="631f2cb8-472a-4986-9f91-e09f19e9684f" targetNamespace="http://schemas.microsoft.com/office/2006/metadata/properties" ma:root="true" ma:fieldsID="a0f5e750a93a3545e39a9541c9e9840b" ns2:_="">
    <xsd:import namespace="631f2cb8-472a-4986-9f91-e09f19e9684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1f2cb8-472a-4986-9f91-e09f19e9684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CAF38AB-815E-4B6B-B37D-626D7787B6A6}">
  <ds:schemaRefs>
    <ds:schemaRef ds:uri="http://schemas.microsoft.com/office/2006/metadata/properties"/>
    <ds:schemaRef ds:uri="http://schemas.microsoft.com/office/infopath/2007/PartnerControls"/>
    <ds:schemaRef ds:uri="1a80a837-91c1-4480-9cf9-33b82e620694"/>
    <ds:schemaRef ds:uri="5c9723bf-e2da-41fd-b2fd-04456ba7cba0"/>
  </ds:schemaRefs>
</ds:datastoreItem>
</file>

<file path=customXml/itemProps2.xml><?xml version="1.0" encoding="utf-8"?>
<ds:datastoreItem xmlns:ds="http://schemas.openxmlformats.org/officeDocument/2006/customXml" ds:itemID="{E0DA6FF7-A497-41C0-9136-426DF53128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1f2cb8-472a-4986-9f91-e09f19e9684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2958C4E-44EA-46FB-A0BD-0169C3A5E9F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267</TotalTime>
  <Words>3702</Words>
  <Application>Microsoft Office PowerPoint</Application>
  <PresentationFormat>Widescreen</PresentationFormat>
  <Paragraphs>278</Paragraphs>
  <Slides>30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Aptos</vt:lpstr>
      <vt:lpstr>Aptos Display</vt:lpstr>
      <vt:lpstr>Arial</vt:lpstr>
      <vt:lpstr>mont-bold</vt:lpstr>
      <vt:lpstr>mont-light</vt:lpstr>
      <vt:lpstr>mont-semibold</vt:lpstr>
      <vt:lpstr>Times New Roman</vt:lpstr>
      <vt:lpstr>var(--font-serif)</vt:lpstr>
      <vt:lpstr>Office Theme</vt:lpstr>
      <vt:lpstr>Augmented &amp; Virtual Reality</vt:lpstr>
      <vt:lpstr>How Does AR Work?</vt:lpstr>
      <vt:lpstr>To design successful experiences for AR consider</vt:lpstr>
      <vt:lpstr>Virtual Reality – a technology that immerses users in a computer-generated 3D environment, simulating a realistic and interactive experience. </vt:lpstr>
      <vt:lpstr>Information and data visualization – AR &amp; VR</vt:lpstr>
      <vt:lpstr>PowerPoint Presentation</vt:lpstr>
      <vt:lpstr>Feature Set</vt:lpstr>
      <vt:lpstr>2. Select a Development Approach and Technologies</vt:lpstr>
      <vt:lpstr>3. Pick a Type of an AR Application</vt:lpstr>
      <vt:lpstr>4. Choose an SDK</vt:lpstr>
      <vt:lpstr>5. Create a Design Mockup</vt:lpstr>
      <vt:lpstr>7. Begin AR App Development</vt:lpstr>
      <vt:lpstr>PowerPoint Presentation</vt:lpstr>
      <vt:lpstr>8. Test Your AR App</vt:lpstr>
      <vt:lpstr>9. Release AR Application</vt:lpstr>
      <vt:lpstr>Computer Supported Cooperative Work</vt:lpstr>
      <vt:lpstr>PowerPoint Presentation</vt:lpstr>
      <vt:lpstr>3C classification</vt:lpstr>
      <vt:lpstr>A list of functions provided by groupware </vt:lpstr>
      <vt:lpstr>Implementing synchronous groupware</vt:lpstr>
      <vt:lpstr>Implementing synchronous groupware</vt:lpstr>
      <vt:lpstr>Implementing synchronous groupware</vt:lpstr>
      <vt:lpstr>Principle of Game Design</vt:lpstr>
      <vt:lpstr>Mobile Design: Elements of Mobile Design</vt:lpstr>
      <vt:lpstr>State transition networks (STN)</vt:lpstr>
      <vt:lpstr>Hierarchical STNs</vt:lpstr>
      <vt:lpstr>Concurrent dialogues - IV all together - combinatorial explosion</vt:lpstr>
      <vt:lpstr>Petri nets</vt:lpstr>
      <vt:lpstr>State charts</vt:lpstr>
      <vt:lpstr>JSD diagrams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Concepts</dc:title>
  <dc:creator>deepika roselind</dc:creator>
  <cp:lastModifiedBy>Aastha Kumar</cp:lastModifiedBy>
  <cp:revision>19</cp:revision>
  <dcterms:created xsi:type="dcterms:W3CDTF">2024-04-14T17:04:56Z</dcterms:created>
  <dcterms:modified xsi:type="dcterms:W3CDTF">2024-12-05T02:49:40Z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0x01010035F0E7CE55FB974FA64CDB6BDD0C38DC</vt:lpwstr>
  </property>
</Properties>
</file>

<file path=docProps/thumbnail.jpeg>
</file>